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Masters/slideMaster3.xml" ContentType="application/vnd.openxmlformats-officedocument.presentationml.slide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5" Type="http://schemas.openxmlformats.org/officeDocument/2006/relationships/custom-properties" Target="docProps/custom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howSpecialPlsOnTitleSld="0" saveSubsetFonts="1" autoCompressPictures="0">
  <p:sldMasterIdLst>
    <p:sldMasterId id="2147484736" r:id="rId33"/>
    <p:sldMasterId id="2147484737" r:id="rId35"/>
    <p:sldMasterId id="2147484738" r:id="rId37"/>
  </p:sldMasterIdLst>
  <p:notesMasterIdLst>
    <p:notesMasterId r:id="rId41"/>
  </p:notesMasterIdLst>
  <p:handoutMasterIdLst>
    <p:handoutMasterId r:id="rId39"/>
  </p:handoutMasterIdLst>
  <p:sldIdLst>
    <p:sldId id="1255" r:id="rId43"/>
    <p:sldId id="1218" r:id="rId44"/>
    <p:sldId id="1256" r:id="rId45"/>
    <p:sldId id="1257" r:id="rId46"/>
    <p:sldId id="1258" r:id="rId47"/>
    <p:sldId id="1259" r:id="rId48"/>
    <p:sldId id="1260" r:id="rId49"/>
    <p:sldId id="1261" r:id="rId50"/>
    <p:sldId id="1263" r:id="rId51"/>
    <p:sldId id="1262" r:id="rId52"/>
  </p:sldIdLst>
  <p:sldSz cx="9906000" cy="6858000"/>
  <p:notesSz cx="6807200" cy="993965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50" charset="-128"/>
        <a:cs typeface="Arial" charset="0"/>
      </a:defRPr>
    </a:lvl9pPr>
  </p:defaultTextStyle>
  <p:extLs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  <p15:guide id="3" orient="horz" pos="617">
          <p15:clr>
            <a:srgbClr val="A4A3A4"/>
          </p15:clr>
        </p15:guide>
        <p15:guide id="4" pos="397">
          <p15:clr>
            <a:srgbClr val="A4A3A4"/>
          </p15:clr>
        </p15:guide>
      </p15:notesGuideLst>
    </p:ext>
    <p:ext uri="{EFAFB233-063F-42B5-8137-9DF3F51BA10A}">
      <p15:sldGuideLst xmlns:p15="http://schemas.microsoft.com/office/powerpoint/2012/main">
        <p15:guide id="1" orient="horz" pos="615" userDrawn="1">
          <p15:clr>
            <a:srgbClr val="A4A3A4"/>
          </p15:clr>
        </p15:guide>
        <p15:guide id="2" pos="3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  <p:clrMru>
    <a:srgbClr val="F26200"/>
    <a:srgbClr val="0000FF"/>
    <a:srgbClr val="FF3300"/>
    <a:srgbClr val="9933FF"/>
    <a:srgbClr val="FF6600"/>
    <a:srgbClr val="FFCCFF"/>
    <a:srgbClr val="FF99FF"/>
    <a:srgbClr val="E45B06"/>
    <a:srgbClr val="D2533C"/>
    <a:srgbClr val="005A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horzBarState="maximized">
    <p:restoredLeft sz="13323" autoAdjust="0"/>
    <p:restoredTop sz="95156" autoAdjust="0"/>
  </p:normalViewPr>
  <p:slideViewPr>
    <p:cSldViewPr snapToGrid="1" snapToObjects="1">
      <p:cViewPr varScale="1">
        <p:scale>
          <a:sx n="63" d="100"/>
          <a:sy n="63" d="100"/>
        </p:scale>
        <p:origin x="66" y="306"/>
      </p:cViewPr>
      <p:guideLst>
        <p:guide orient="horz" pos="615"/>
        <p:guide pos="395"/>
      </p:guideLst>
    </p:cSldViewPr>
  </p:slideViewPr>
  <p:outlineViewPr>
    <p:cViewPr>
      <p:scale>
        <a:sx n="33" d="100"/>
        <a:sy n="33" d="100"/>
      </p:scale>
      <p:origin x="0" y="9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78"/>
    </p:cViewPr>
  </p:sorterViewPr>
  <p:notesViewPr>
    <p:cSldViewPr snapToGrid="1" snapToObjects="1">
      <p:cViewPr varScale="1">
        <p:scale>
          <a:sx n="75" d="100"/>
          <a:sy n="75" d="100"/>
        </p:scale>
        <p:origin x="-3224" y="-96"/>
      </p:cViewPr>
      <p:guideLst>
        <p:guide orient="horz" pos="615"/>
        <p:guide pos="395"/>
      </p:guideLst>
    </p:cSldViewPr>
  </p:notes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customXml" Target="../customXml/item3.xml"></Relationship><Relationship Id="rId2" Type="http://schemas.openxmlformats.org/officeDocument/2006/relationships/customXml" Target="../customXml/item2.xml"></Relationship><Relationship Id="rId3" Type="http://schemas.openxmlformats.org/officeDocument/2006/relationships/customXml" Target="../customXml/item1.xml"></Relationship><Relationship Id="rId4" Type="http://schemas.openxmlformats.org/officeDocument/2006/relationships/tableStyles" Target="tableStyles.xml"></Relationship><Relationship Id="rId33" Type="http://schemas.openxmlformats.org/officeDocument/2006/relationships/slideMaster" Target="slideMasters/slideMaster1.xml"></Relationship><Relationship Id="rId34" Type="http://schemas.openxmlformats.org/officeDocument/2006/relationships/theme" Target="theme/theme1.xml"></Relationship><Relationship Id="rId35" Type="http://schemas.openxmlformats.org/officeDocument/2006/relationships/slideMaster" Target="slideMasters/slideMaster2.xml"></Relationship><Relationship Id="rId37" Type="http://schemas.openxmlformats.org/officeDocument/2006/relationships/slideMaster" Target="slideMasters/slideMaster3.xml"></Relationship><Relationship Id="rId39" Type="http://schemas.openxmlformats.org/officeDocument/2006/relationships/handoutMaster" Target="handoutMasters/handoutMaster1.xml"></Relationship><Relationship Id="rId41" Type="http://schemas.openxmlformats.org/officeDocument/2006/relationships/notesMaster" Target="notesMasters/notesMaster1.xml"></Relationship><Relationship Id="rId43" Type="http://schemas.openxmlformats.org/officeDocument/2006/relationships/slide" Target="slides/slide1.xml"></Relationship><Relationship Id="rId44" Type="http://schemas.openxmlformats.org/officeDocument/2006/relationships/slide" Target="slides/slide2.xml"></Relationship><Relationship Id="rId45" Type="http://schemas.openxmlformats.org/officeDocument/2006/relationships/slide" Target="slides/slide3.xml"></Relationship><Relationship Id="rId46" Type="http://schemas.openxmlformats.org/officeDocument/2006/relationships/slide" Target="slides/slide4.xml"></Relationship><Relationship Id="rId47" Type="http://schemas.openxmlformats.org/officeDocument/2006/relationships/slide" Target="slides/slide5.xml"></Relationship><Relationship Id="rId48" Type="http://schemas.openxmlformats.org/officeDocument/2006/relationships/slide" Target="slides/slide6.xml"></Relationship><Relationship Id="rId49" Type="http://schemas.openxmlformats.org/officeDocument/2006/relationships/slide" Target="slides/slide7.xml"></Relationship><Relationship Id="rId50" Type="http://schemas.openxmlformats.org/officeDocument/2006/relationships/slide" Target="slides/slide8.xml"></Relationship><Relationship Id="rId51" Type="http://schemas.openxmlformats.org/officeDocument/2006/relationships/slide" Target="slides/slide9.xml"></Relationship><Relationship Id="rId52" Type="http://schemas.openxmlformats.org/officeDocument/2006/relationships/slide" Target="slides/slide10.xml"></Relationship><Relationship Id="rId53" Type="http://schemas.openxmlformats.org/officeDocument/2006/relationships/viewProps" Target="viewProps.xml"></Relationship><Relationship Id="rId54" Type="http://schemas.openxmlformats.org/officeDocument/2006/relationships/presProps" Target="presProps.xml"></Relationship></Relationships>
</file>

<file path=ppt/handoutMasters/_rels/handoutMaster1.xml.rels><?xml version="1.0" encoding="UTF-8"?>
<Relationships xmlns="http://schemas.openxmlformats.org/package/2006/relationships"><Relationship Id="rId1" Type="http://schemas.openxmlformats.org/officeDocument/2006/relationships/theme" Target="../theme/theme4.xml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4" cy="498475"/>
          </a:xfrm>
          <a:prstGeom prst="rect">
            <a:avLst/>
          </a:prstGeom>
        </p:spPr>
        <p:txBody>
          <a:bodyPr vert="horz" lIns="91443" tIns="45722" rIns="91443" bIns="4572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4" cy="498475"/>
          </a:xfrm>
          <a:prstGeom prst="rect">
            <a:avLst/>
          </a:prstGeom>
        </p:spPr>
        <p:txBody>
          <a:bodyPr vert="horz" lIns="91443" tIns="45722" rIns="91443" bIns="45722" rtlCol="0"/>
          <a:lstStyle>
            <a:lvl1pPr algn="r">
              <a:defRPr sz="1200"/>
            </a:lvl1pPr>
          </a:lstStyle>
          <a:p>
            <a:fld id="{5B19D721-00F0-4A4A-9B21-7FE5CB6DE4B0}" type="datetimeFigureOut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6"/>
            <a:ext cx="2949574" cy="498475"/>
          </a:xfrm>
          <a:prstGeom prst="rect">
            <a:avLst/>
          </a:prstGeom>
        </p:spPr>
        <p:txBody>
          <a:bodyPr vert="horz" lIns="91443" tIns="45722" rIns="91443" bIns="4572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6"/>
            <a:ext cx="2949574" cy="498475"/>
          </a:xfrm>
          <a:prstGeom prst="rect">
            <a:avLst/>
          </a:prstGeom>
        </p:spPr>
        <p:txBody>
          <a:bodyPr vert="horz" lIns="91443" tIns="45722" rIns="91443" bIns="45722" rtlCol="0" anchor="b"/>
          <a:lstStyle>
            <a:lvl1pPr algn="r">
              <a:defRPr sz="1200"/>
            </a:lvl1pPr>
          </a:lstStyle>
          <a:p>
            <a:fld id="{49C0F97B-D073-44D3-A4C4-6873ED0BB6A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5423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5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9" tIns="45775" rIns="91549" bIns="45775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084" y="0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9" tIns="45775" rIns="91549" bIns="45775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6" y="4721746"/>
            <a:ext cx="5446396" cy="44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9" tIns="45775" rIns="91549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305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9" tIns="45775" rIns="91549" bIns="45775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084" y="9440305"/>
            <a:ext cx="2950529" cy="49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9" tIns="45775" rIns="91549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70149CB-B36D-4285-9B30-2809CE1841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75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0023" y="1173163"/>
            <a:ext cx="8636794" cy="989012"/>
          </a:xfrm>
        </p:spPr>
        <p:txBody>
          <a:bodyPr tIns="0" bIns="0"/>
          <a:lstStyle>
            <a:lvl1pPr algn="l">
              <a:defRPr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ja-JP" noProof="0"/>
              <a:t>Click to edit Master title style</a:t>
            </a:r>
            <a:endParaRPr lang="en-GB" noProof="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0023" y="2205038"/>
            <a:ext cx="8636794" cy="431800"/>
          </a:xfrm>
        </p:spPr>
        <p:txBody>
          <a:bodyPr tIns="0" bIns="0"/>
          <a:lstStyle>
            <a:lvl1pPr marL="0" indent="0" algn="l">
              <a:spcBef>
                <a:spcPct val="0"/>
              </a:spcBef>
              <a:buFontTx/>
              <a:buNone/>
              <a:defRPr sz="2000" baseline="0"/>
            </a:lvl1pPr>
          </a:lstStyle>
          <a:p>
            <a:pPr lvl="0"/>
            <a:r>
              <a:rPr lang="en-US" altLang="ja-JP" noProof="0"/>
              <a:t>Click to edit Master subtitle style</a:t>
            </a:r>
            <a:endParaRPr lang="en-GB" noProof="0" dirty="0"/>
          </a:p>
        </p:txBody>
      </p:sp>
      <p:pic>
        <p:nvPicPr>
          <p:cNvPr id="9223" name="Picture 8" descr="HoganLovells_382_300dpiRGB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30" y="0"/>
            <a:ext cx="97500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78858" y="3417888"/>
            <a:ext cx="9562042" cy="3603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447801"/>
            <a:ext cx="84201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228601"/>
            <a:ext cx="84201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rgbClr val="E45B06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C225-2F9C-47FF-9E14-418DB35AC349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B8C6E4-0148-4806-9F36-4D08AB9AF69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5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718"/>
            <a:ext cx="8585200" cy="1371600"/>
          </a:xfrm>
        </p:spPr>
        <p:txBody>
          <a:bodyPr/>
          <a:lstStyle>
            <a:lvl1pPr>
              <a:defRPr>
                <a:solidFill>
                  <a:srgbClr val="F26200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560" y="1572628"/>
            <a:ext cx="3999392" cy="4525963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2960" y="1574800"/>
            <a:ext cx="4487540" cy="4525963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676B-BB13-4ABA-897A-F4588E0F944F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22A42-CE5D-4D70-B016-FF66E6BC745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65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26200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268" y="1572768"/>
            <a:ext cx="356616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3268" y="2259366"/>
            <a:ext cx="356616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17642" y="1572768"/>
            <a:ext cx="356616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17642" y="2259366"/>
            <a:ext cx="356616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88CF-CBF2-4C6B-957B-CF13C7DB251E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546B3-CCDF-42A0-9767-F528C7E7A06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613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26200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5E47A-E010-4691-9629-5555FA2133A4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585B8-3173-4BA2-B524-BCD50AEAB29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72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CDD2-3A75-4E3D-B18E-B5441A1E1EB5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3B6EC-4304-49C5-A68B-A9887DC8888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592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1600200"/>
            <a:ext cx="5537729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600200"/>
            <a:ext cx="3259006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9C67F-7BA3-4E7E-804C-81EC133C77B0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F685D-2012-4B6F-8825-C16F858A252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82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51218" y="4846320"/>
            <a:ext cx="15478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75095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5715000"/>
            <a:ext cx="883285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D6E8-9A30-44B9-B5E1-404274678870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A4DBC00-51A4-4A0D-9B5E-18F99B3807A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95300" y="4953000"/>
            <a:ext cx="8832850" cy="762000"/>
          </a:xfrm>
        </p:spPr>
        <p:txBody>
          <a:bodyPr anchor="t">
            <a:normAutofit/>
          </a:bodyPr>
          <a:lstStyle>
            <a:lvl1pPr>
              <a:defRPr sz="3200">
                <a:solidFill>
                  <a:srgbClr val="FF6600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51218" y="0"/>
            <a:ext cx="154782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10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148D-68AC-4770-920E-C76AC5F3369C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8C6E4-0148-4806-9F36-4D08AB9AF69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846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AF4B-5023-4481-A9B8-4166486B0A4F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8C6E4-0148-4806-9F36-4D08AB9AF69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256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 txBox="1">
            <a:spLocks noGrp="1"/>
          </p:cNvSpPr>
          <p:nvPr>
            <p:ph type="title"/>
          </p:nvPr>
        </p:nvSpPr>
        <p:spPr>
          <a:xfrm>
            <a:off x="495300" y="153035"/>
            <a:ext cx="8923020" cy="104457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  <p:sp>
        <p:nvSpPr>
          <p:cNvPr id="3" name="Rect 0"/>
          <p:cNvSpPr txBox="1">
            <a:spLocks noGrp="1"/>
          </p:cNvSpPr>
          <p:nvPr>
            <p:ph/>
          </p:nvPr>
        </p:nvSpPr>
        <p:spPr>
          <a:xfrm>
            <a:off x="495300" y="1340485"/>
            <a:ext cx="8923020" cy="478599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  <a:p>
            <a:pPr marL="457200" lvl="1" indent="-182880"/>
            <a:r>
              <a:rPr>
                <a:latin typeface="Yu Gothic" charset="0"/>
                <a:ea typeface="Yu Gothic" charset="0"/>
              </a:rPr>
              <a:t>Second level</a:t>
            </a:r>
          </a:p>
          <a:p>
            <a:pPr marL="1143000" lvl="2" indent="-228600"/>
            <a:r>
              <a:rPr>
                <a:latin typeface="Yu Gothic" charset="0"/>
                <a:ea typeface="Yu Gothic" charset="0"/>
              </a:rPr>
              <a:t>Third level</a:t>
            </a:r>
          </a:p>
          <a:p>
            <a:pPr marL="1600200" lvl="3" indent="-228600"/>
            <a:r>
              <a:rPr>
                <a:latin typeface="Yu Gothic" charset="0"/>
                <a:ea typeface="Yu Gothic" charset="0"/>
              </a:rPr>
              <a:t>Fourth level</a:t>
            </a:r>
          </a:p>
          <a:p>
            <a:pPr marL="2057400" lvl="4" indent="-228600"/>
            <a:r>
              <a:rPr>
                <a:latin typeface="Yu Gothic" charset="0"/>
                <a:ea typeface="Yu Gothic" charset="0"/>
              </a:rPr>
              <a:t>Fifth level</a:t>
            </a:r>
          </a:p>
        </p:txBody>
      </p:sp>
      <p:sp>
        <p:nvSpPr>
          <p:cNvPr id="4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6020" cy="306070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5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6020" cy="28511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6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C4BB0-B971-42BE-9EAB-A4C014E324D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89430" y="1141413"/>
            <a:ext cx="97168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000" b="1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3438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 txBox="1">
            <a:spLocks noGrp="1"/>
          </p:cNvSpPr>
          <p:nvPr>
            <p:ph type="title"/>
          </p:nvPr>
        </p:nvSpPr>
        <p:spPr>
          <a:xfrm>
            <a:off x="495300" y="1447800"/>
            <a:ext cx="8420735" cy="432181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  <p:sp>
        <p:nvSpPr>
          <p:cNvPr id="3" name="Rect 0"/>
          <p:cNvSpPr txBox="1">
            <a:spLocks noGrp="1"/>
          </p:cNvSpPr>
          <p:nvPr>
            <p:ph type="body"/>
          </p:nvPr>
        </p:nvSpPr>
        <p:spPr>
          <a:xfrm>
            <a:off x="495300" y="228600"/>
            <a:ext cx="8420735" cy="106743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</p:txBody>
      </p:sp>
      <p:sp>
        <p:nvSpPr>
          <p:cNvPr id="7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8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  <p:sp>
        <p:nvSpPr>
          <p:cNvPr id="9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 txBox="1">
            <a:spLocks noGrp="1"/>
          </p:cNvSpPr>
          <p:nvPr>
            <p:ph type="title"/>
          </p:nvPr>
        </p:nvSpPr>
        <p:spPr>
          <a:xfrm>
            <a:off x="495300" y="153035"/>
            <a:ext cx="8585835" cy="137223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  <p:sp>
        <p:nvSpPr>
          <p:cNvPr id="3" name="Rect 0"/>
          <p:cNvSpPr txBox="1">
            <a:spLocks noGrp="1"/>
          </p:cNvSpPr>
          <p:nvPr>
            <p:ph/>
          </p:nvPr>
        </p:nvSpPr>
        <p:spPr>
          <a:xfrm>
            <a:off x="521335" y="1572895"/>
            <a:ext cx="399986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  <a:p>
            <a:pPr marL="457200" lvl="1" indent="-182880"/>
            <a:r>
              <a:rPr>
                <a:latin typeface="Yu Gothic" charset="0"/>
                <a:ea typeface="Yu Gothic" charset="0"/>
              </a:rPr>
              <a:t>Second level</a:t>
            </a:r>
          </a:p>
          <a:p>
            <a:pPr marL="1143000" lvl="2" indent="-228600"/>
            <a:r>
              <a:rPr>
                <a:latin typeface="Yu Gothic" charset="0"/>
                <a:ea typeface="Yu Gothic" charset="0"/>
              </a:rPr>
              <a:t>Third level</a:t>
            </a:r>
          </a:p>
          <a:p>
            <a:pPr marL="1600200" lvl="3" indent="-228600"/>
            <a:r>
              <a:rPr>
                <a:latin typeface="Yu Gothic" charset="0"/>
                <a:ea typeface="Yu Gothic" charset="0"/>
              </a:rPr>
              <a:t>Fourth level</a:t>
            </a:r>
          </a:p>
          <a:p>
            <a:pPr marL="2057400" lvl="4" indent="-228600"/>
            <a:r>
              <a:rPr>
                <a:latin typeface="Yu Gothic" charset="0"/>
                <a:ea typeface="Yu Gothic" charset="0"/>
              </a:rPr>
              <a:t>Fifth level</a:t>
            </a:r>
          </a:p>
        </p:txBody>
      </p:sp>
      <p:sp>
        <p:nvSpPr>
          <p:cNvPr id="4" name="Rect 0"/>
          <p:cNvSpPr txBox="1">
            <a:spLocks noGrp="1"/>
          </p:cNvSpPr>
          <p:nvPr>
            <p:ph/>
          </p:nvPr>
        </p:nvSpPr>
        <p:spPr>
          <a:xfrm>
            <a:off x="4592955" y="1574800"/>
            <a:ext cx="4488180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  <a:p>
            <a:pPr marL="457200" lvl="1" indent="-182880"/>
            <a:r>
              <a:rPr>
                <a:latin typeface="Yu Gothic" charset="0"/>
                <a:ea typeface="Yu Gothic" charset="0"/>
              </a:rPr>
              <a:t>Second level</a:t>
            </a:r>
          </a:p>
          <a:p>
            <a:pPr marL="1143000" lvl="2" indent="-228600"/>
            <a:r>
              <a:rPr>
                <a:latin typeface="Yu Gothic" charset="0"/>
                <a:ea typeface="Yu Gothic" charset="0"/>
              </a:rPr>
              <a:t>Third level</a:t>
            </a:r>
          </a:p>
          <a:p>
            <a:pPr marL="1600200" lvl="3" indent="-228600"/>
            <a:r>
              <a:rPr>
                <a:latin typeface="Yu Gothic" charset="0"/>
                <a:ea typeface="Yu Gothic" charset="0"/>
              </a:rPr>
              <a:t>Fourth level</a:t>
            </a:r>
          </a:p>
          <a:p>
            <a:pPr marL="2057400" lvl="4" indent="-228600"/>
            <a:r>
              <a:rPr>
                <a:latin typeface="Yu Gothic" charset="0"/>
                <a:ea typeface="Yu Gothic" charset="0"/>
              </a:rPr>
              <a:t>Fifth level</a:t>
            </a:r>
          </a:p>
        </p:txBody>
      </p:sp>
      <p:sp>
        <p:nvSpPr>
          <p:cNvPr id="5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6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7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 txBox="1">
            <a:spLocks noGrp="1"/>
          </p:cNvSpPr>
          <p:nvPr>
            <p:ph type="title"/>
          </p:nvPr>
        </p:nvSpPr>
        <p:spPr>
          <a:xfrm>
            <a:off x="495300" y="153035"/>
            <a:ext cx="9066530" cy="104457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  <p:sp>
        <p:nvSpPr>
          <p:cNvPr id="3" name="Rect 0"/>
          <p:cNvSpPr txBox="1">
            <a:spLocks noGrp="1"/>
          </p:cNvSpPr>
          <p:nvPr>
            <p:ph type="body"/>
          </p:nvPr>
        </p:nvSpPr>
        <p:spPr>
          <a:xfrm>
            <a:off x="1763395" y="1572895"/>
            <a:ext cx="3566795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</p:txBody>
      </p:sp>
      <p:sp>
        <p:nvSpPr>
          <p:cNvPr id="4" name="Rect 0"/>
          <p:cNvSpPr txBox="1">
            <a:spLocks noGrp="1"/>
          </p:cNvSpPr>
          <p:nvPr>
            <p:ph/>
          </p:nvPr>
        </p:nvSpPr>
        <p:spPr>
          <a:xfrm>
            <a:off x="1763395" y="2259330"/>
            <a:ext cx="3566795" cy="38411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  <a:p>
            <a:pPr marL="457200" lvl="1" indent="-182880"/>
            <a:r>
              <a:rPr>
                <a:latin typeface="Yu Gothic" charset="0"/>
                <a:ea typeface="Yu Gothic" charset="0"/>
              </a:rPr>
              <a:t>Second level</a:t>
            </a:r>
          </a:p>
          <a:p>
            <a:pPr marL="1143000" lvl="2" indent="-228600"/>
            <a:r>
              <a:rPr>
                <a:latin typeface="Yu Gothic" charset="0"/>
                <a:ea typeface="Yu Gothic" charset="0"/>
              </a:rPr>
              <a:t>Third level</a:t>
            </a:r>
          </a:p>
          <a:p>
            <a:pPr marL="1600200" lvl="3" indent="-228600"/>
            <a:r>
              <a:rPr>
                <a:latin typeface="Yu Gothic" charset="0"/>
                <a:ea typeface="Yu Gothic" charset="0"/>
              </a:rPr>
              <a:t>Fourth level</a:t>
            </a:r>
          </a:p>
          <a:p>
            <a:pPr marL="2057400" lvl="4" indent="-228600"/>
            <a:r>
              <a:rPr>
                <a:latin typeface="Yu Gothic" charset="0"/>
                <a:ea typeface="Yu Gothic" charset="0"/>
              </a:rPr>
              <a:t>Fifth level</a:t>
            </a:r>
          </a:p>
        </p:txBody>
      </p:sp>
      <p:sp>
        <p:nvSpPr>
          <p:cNvPr id="5" name="Rect 0"/>
          <p:cNvSpPr txBox="1">
            <a:spLocks noGrp="1"/>
          </p:cNvSpPr>
          <p:nvPr>
            <p:ph type="body"/>
          </p:nvPr>
        </p:nvSpPr>
        <p:spPr>
          <a:xfrm>
            <a:off x="5517515" y="1572895"/>
            <a:ext cx="3566795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Autofit/>
          </a:bodyPr>
          <a:lstStyle/>
          <a:p>
            <a:pPr marL="0" indent="0" algn="l" defTabSz="914400" rtl="0" eaLnBrk="1" latinLnBrk="0" hangingPunct="1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</p:txBody>
      </p:sp>
      <p:sp>
        <p:nvSpPr>
          <p:cNvPr id="6" name="Rect 0"/>
          <p:cNvSpPr txBox="1">
            <a:spLocks noGrp="1"/>
          </p:cNvSpPr>
          <p:nvPr>
            <p:ph/>
          </p:nvPr>
        </p:nvSpPr>
        <p:spPr>
          <a:xfrm>
            <a:off x="5517515" y="2259330"/>
            <a:ext cx="3566795" cy="38411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  <a:p>
            <a:pPr marL="457200" lvl="1" indent="-182880"/>
            <a:r>
              <a:rPr>
                <a:latin typeface="Yu Gothic" charset="0"/>
                <a:ea typeface="Yu Gothic" charset="0"/>
              </a:rPr>
              <a:t>Second level</a:t>
            </a:r>
          </a:p>
          <a:p>
            <a:pPr marL="1143000" lvl="2" indent="-228600"/>
            <a:r>
              <a:rPr>
                <a:latin typeface="Yu Gothic" charset="0"/>
                <a:ea typeface="Yu Gothic" charset="0"/>
              </a:rPr>
              <a:t>Third level</a:t>
            </a:r>
          </a:p>
          <a:p>
            <a:pPr marL="1600200" lvl="3" indent="-228600"/>
            <a:r>
              <a:rPr>
                <a:latin typeface="Yu Gothic" charset="0"/>
                <a:ea typeface="Yu Gothic" charset="0"/>
              </a:rPr>
              <a:t>Fourth level</a:t>
            </a:r>
          </a:p>
          <a:p>
            <a:pPr marL="2057400" lvl="4" indent="-228600"/>
            <a:r>
              <a:rPr>
                <a:latin typeface="Yu Gothic" charset="0"/>
                <a:ea typeface="Yu Gothic" charset="0"/>
              </a:rPr>
              <a:t>Fifth level</a:t>
            </a:r>
          </a:p>
        </p:txBody>
      </p:sp>
      <p:sp>
        <p:nvSpPr>
          <p:cNvPr id="7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8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9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 txBox="1">
            <a:spLocks noGrp="1"/>
          </p:cNvSpPr>
          <p:nvPr>
            <p:ph type="title"/>
          </p:nvPr>
        </p:nvSpPr>
        <p:spPr>
          <a:xfrm>
            <a:off x="495300" y="153035"/>
            <a:ext cx="9066530" cy="104457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  <p:sp>
        <p:nvSpPr>
          <p:cNvPr id="3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4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5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3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4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 0"/>
          <p:cNvSpPr txBox="1">
            <a:spLocks noGrp="1"/>
          </p:cNvSpPr>
          <p:nvPr>
            <p:ph/>
          </p:nvPr>
        </p:nvSpPr>
        <p:spPr>
          <a:xfrm>
            <a:off x="3872865" y="1600200"/>
            <a:ext cx="5538470" cy="448119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  <a:p>
            <a:pPr marL="457200" lvl="1" indent="-182880"/>
            <a:r>
              <a:rPr>
                <a:latin typeface="Yu Gothic" charset="0"/>
                <a:ea typeface="Yu Gothic" charset="0"/>
              </a:rPr>
              <a:t>Second level</a:t>
            </a:r>
          </a:p>
          <a:p>
            <a:pPr marL="1143000" lvl="2" indent="-228600"/>
            <a:r>
              <a:rPr>
                <a:latin typeface="Yu Gothic" charset="0"/>
                <a:ea typeface="Yu Gothic" charset="0"/>
              </a:rPr>
              <a:t>Third level</a:t>
            </a:r>
          </a:p>
          <a:p>
            <a:pPr marL="1600200" lvl="3" indent="-228600"/>
            <a:r>
              <a:rPr>
                <a:latin typeface="Yu Gothic" charset="0"/>
                <a:ea typeface="Yu Gothic" charset="0"/>
              </a:rPr>
              <a:t>Fourth level</a:t>
            </a:r>
          </a:p>
          <a:p>
            <a:pPr marL="2057400" lvl="4" indent="-228600"/>
            <a:r>
              <a:rPr>
                <a:latin typeface="Yu Gothic" charset="0"/>
                <a:ea typeface="Yu Gothic" charset="0"/>
              </a:rPr>
              <a:t>Fifth level</a:t>
            </a:r>
          </a:p>
        </p:txBody>
      </p:sp>
      <p:sp>
        <p:nvSpPr>
          <p:cNvPr id="4" name="Rect 0"/>
          <p:cNvSpPr txBox="1">
            <a:spLocks noGrp="1"/>
          </p:cNvSpPr>
          <p:nvPr>
            <p:ph type="body"/>
          </p:nvPr>
        </p:nvSpPr>
        <p:spPr>
          <a:xfrm>
            <a:off x="495300" y="1600200"/>
            <a:ext cx="3259455" cy="448119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</p:txBody>
      </p:sp>
      <p:sp>
        <p:nvSpPr>
          <p:cNvPr id="5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6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7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  <p:sp>
        <p:nvSpPr>
          <p:cNvPr id="8" name="Rect 0"/>
          <p:cNvSpPr txBox="1">
            <a:spLocks noGrp="1"/>
          </p:cNvSpPr>
          <p:nvPr>
            <p:ph type="title"/>
          </p:nvPr>
        </p:nvSpPr>
        <p:spPr>
          <a:xfrm>
            <a:off x="495300" y="153035"/>
            <a:ext cx="9066530" cy="104457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 0"/>
          <p:cNvSpPr>
            <a:spLocks/>
          </p:cNvSpPr>
          <p:nvPr/>
        </p:nvSpPr>
        <p:spPr>
          <a:xfrm>
            <a:off x="9751060" y="4846320"/>
            <a:ext cx="155575" cy="2012315"/>
          </a:xfrm>
          <a:prstGeom prst="rect">
            <a:avLst/>
          </a:prstGeom>
          <a:solidFill>
            <a:schemeClr val="tx2"/>
          </a:solidFill>
          <a:ln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>
              <a:buFontTx/>
              <a:buNone/>
            </a:pPr>
            <a:endParaRPr/>
          </a:p>
        </p:txBody>
      </p:sp>
      <p:sp>
        <p:nvSpPr>
          <p:cNvPr id="3" name="Rect 0"/>
          <p:cNvSpPr txBox="1">
            <a:spLocks noGrp="1"/>
          </p:cNvSpPr>
          <p:nvPr>
            <p:ph type="pic"/>
          </p:nvPr>
        </p:nvSpPr>
        <p:spPr>
          <a:xfrm>
            <a:off x="0" y="0"/>
            <a:ext cx="9751695" cy="484695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sp>
      <p:sp>
        <p:nvSpPr>
          <p:cNvPr id="4" name="Rect 0"/>
          <p:cNvSpPr txBox="1">
            <a:spLocks noGrp="1"/>
          </p:cNvSpPr>
          <p:nvPr>
            <p:ph type="body"/>
          </p:nvPr>
        </p:nvSpPr>
        <p:spPr>
          <a:xfrm>
            <a:off x="495300" y="5715000"/>
            <a:ext cx="883348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</p:txBody>
      </p:sp>
      <p:sp>
        <p:nvSpPr>
          <p:cNvPr id="5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6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7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  <p:sp>
        <p:nvSpPr>
          <p:cNvPr id="8" name="Rect 0"/>
          <p:cNvSpPr txBox="1">
            <a:spLocks noGrp="1"/>
          </p:cNvSpPr>
          <p:nvPr>
            <p:ph type="title"/>
          </p:nvPr>
        </p:nvSpPr>
        <p:spPr>
          <a:xfrm>
            <a:off x="495300" y="4953000"/>
            <a:ext cx="8833485" cy="7626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  <p:sp>
        <p:nvSpPr>
          <p:cNvPr id="10" name="Rect 0"/>
          <p:cNvSpPr>
            <a:spLocks/>
          </p:cNvSpPr>
          <p:nvPr/>
        </p:nvSpPr>
        <p:spPr>
          <a:xfrm>
            <a:off x="9751060" y="0"/>
            <a:ext cx="155575" cy="4846955"/>
          </a:xfrm>
          <a:prstGeom prst="rect">
            <a:avLst/>
          </a:prstGeom>
          <a:solidFill>
            <a:schemeClr val="tx1"/>
          </a:solidFill>
          <a:ln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 txBox="1">
            <a:spLocks noGrp="1"/>
          </p:cNvSpPr>
          <p:nvPr>
            <p:ph type="title"/>
          </p:nvPr>
        </p:nvSpPr>
        <p:spPr>
          <a:xfrm>
            <a:off x="495300" y="153035"/>
            <a:ext cx="9066530" cy="104457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  <p:sp>
        <p:nvSpPr>
          <p:cNvPr id="3" name="Rect 0"/>
          <p:cNvSpPr txBox="1">
            <a:spLocks noGrp="1"/>
          </p:cNvSpPr>
          <p:nvPr>
            <p:ph type="body" orient="vert"/>
          </p:nvPr>
        </p:nvSpPr>
        <p:spPr>
          <a:xfrm>
            <a:off x="495300" y="1371600"/>
            <a:ext cx="9066530" cy="47555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  <a:p>
            <a:pPr marL="457200" lvl="1" indent="-182880"/>
            <a:r>
              <a:rPr>
                <a:latin typeface="Yu Gothic" charset="0"/>
                <a:ea typeface="Yu Gothic" charset="0"/>
              </a:rPr>
              <a:t>Second level</a:t>
            </a:r>
          </a:p>
          <a:p>
            <a:pPr marL="1143000" lvl="2" indent="-228600"/>
            <a:r>
              <a:rPr>
                <a:latin typeface="Yu Gothic" charset="0"/>
                <a:ea typeface="Yu Gothic" charset="0"/>
              </a:rPr>
              <a:t>Third level</a:t>
            </a:r>
          </a:p>
          <a:p>
            <a:pPr marL="1600200" lvl="3" indent="-228600"/>
            <a:r>
              <a:rPr>
                <a:latin typeface="Yu Gothic" charset="0"/>
                <a:ea typeface="Yu Gothic" charset="0"/>
              </a:rPr>
              <a:t>Fourth level</a:t>
            </a:r>
          </a:p>
          <a:p>
            <a:pPr marL="2057400" lvl="4" indent="-228600"/>
            <a:r>
              <a:rPr>
                <a:latin typeface="Yu Gothic" charset="0"/>
                <a:ea typeface="Yu Gothic" charset="0"/>
              </a:rPr>
              <a:t>Fifth level</a:t>
            </a:r>
          </a:p>
        </p:txBody>
      </p:sp>
      <p:sp>
        <p:nvSpPr>
          <p:cNvPr id="4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5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6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 txBox="1">
            <a:spLocks noGrp="1"/>
          </p:cNvSpPr>
          <p:nvPr>
            <p:ph type="title" orient="vert"/>
          </p:nvPr>
        </p:nvSpPr>
        <p:spPr>
          <a:xfrm>
            <a:off x="7181850" y="274955"/>
            <a:ext cx="2229485" cy="5852160"/>
          </a:xfrm>
          <a:prstGeom prst="rect">
            <a:avLst/>
          </a:prstGeom>
        </p:spPr>
        <p:txBody>
          <a:bodyPr vert="eaVert" wrap="square" lIns="91440" tIns="45720" rIns="91440" bIns="45720" anchor="b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  <p:sp>
        <p:nvSpPr>
          <p:cNvPr id="3" name="Rect 0"/>
          <p:cNvSpPr txBox="1">
            <a:spLocks noGrp="1"/>
          </p:cNvSpPr>
          <p:nvPr>
            <p:ph type="body" orient="vert"/>
          </p:nvPr>
        </p:nvSpPr>
        <p:spPr>
          <a:xfrm>
            <a:off x="495300" y="274955"/>
            <a:ext cx="652208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  <a:p>
            <a:pPr marL="457200" lvl="1" indent="-182880"/>
            <a:r>
              <a:rPr>
                <a:latin typeface="Yu Gothic" charset="0"/>
                <a:ea typeface="Yu Gothic" charset="0"/>
              </a:rPr>
              <a:t>Second level</a:t>
            </a:r>
          </a:p>
          <a:p>
            <a:pPr marL="1143000" lvl="2" indent="-228600"/>
            <a:r>
              <a:rPr>
                <a:latin typeface="Yu Gothic" charset="0"/>
                <a:ea typeface="Yu Gothic" charset="0"/>
              </a:rPr>
              <a:t>Third level</a:t>
            </a:r>
          </a:p>
          <a:p>
            <a:pPr marL="1600200" lvl="3" indent="-228600"/>
            <a:r>
              <a:rPr>
                <a:latin typeface="Yu Gothic" charset="0"/>
                <a:ea typeface="Yu Gothic" charset="0"/>
              </a:rPr>
              <a:t>Fourth level</a:t>
            </a:r>
          </a:p>
          <a:p>
            <a:pPr marL="2057400" lvl="4" indent="-228600"/>
            <a:r>
              <a:rPr>
                <a:latin typeface="Yu Gothic" charset="0"/>
                <a:ea typeface="Yu Gothic" charset="0"/>
              </a:rPr>
              <a:t>Fifth level</a:t>
            </a:r>
          </a:p>
        </p:txBody>
      </p:sp>
      <p:sp>
        <p:nvSpPr>
          <p:cNvPr id="4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5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6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0D9A5-8CB8-4DA2-BD58-80330B403B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Line 22"/>
          <p:cNvSpPr>
            <a:spLocks noChangeShapeType="1"/>
          </p:cNvSpPr>
          <p:nvPr/>
        </p:nvSpPr>
        <p:spPr bwMode="auto">
          <a:xfrm>
            <a:off x="89430" y="1141413"/>
            <a:ext cx="97168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000" b="1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323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377B9-E8B3-454D-B41A-386904125EC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75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859" y="1449388"/>
            <a:ext cx="4681273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232" y="1449388"/>
            <a:ext cx="4681273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D4C3-58FA-4011-8E09-6B016122CF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89430" y="1141413"/>
            <a:ext cx="97168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000" b="1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90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B535B-9615-40A5-991D-C81E39447FB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178859" y="3417888"/>
            <a:ext cx="9537965" cy="0"/>
          </a:xfrm>
          <a:prstGeom prst="line">
            <a:avLst/>
          </a:prstGeom>
          <a:noFill/>
          <a:ln w="73025">
            <a:solidFill>
              <a:srgbClr val="BDD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1400" y="3416400"/>
            <a:ext cx="9633000" cy="1047600"/>
          </a:xfrm>
        </p:spPr>
        <p:txBody>
          <a:bodyPr/>
          <a:lstStyle>
            <a:lvl1pPr marL="0" indent="0">
              <a:buNone/>
              <a:defRPr b="1"/>
            </a:lvl1pPr>
            <a:lvl5pPr marL="1435100" indent="0">
              <a:buNone/>
              <a:defRPr/>
            </a:lvl5pPr>
          </a:lstStyle>
          <a:p>
            <a:pPr lvl="0"/>
            <a:r>
              <a:rPr lang="en-GB" dirty="0"/>
              <a:t>New chapter</a:t>
            </a:r>
          </a:p>
        </p:txBody>
      </p:sp>
    </p:spTree>
    <p:extLst>
      <p:ext uri="{BB962C8B-B14F-4D97-AF65-F5344CB8AC3E}">
        <p14:creationId xmlns:p14="http://schemas.microsoft.com/office/powerpoint/2010/main" val="411992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0575" y="1906588"/>
            <a:ext cx="8918575" cy="1727200"/>
          </a:xfrm>
        </p:spPr>
        <p:txBody>
          <a:bodyPr tIns="46800" bIns="468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905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28600"/>
            <a:ext cx="84201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4800600"/>
            <a:ext cx="74295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4F71-A0E9-45D0-9493-4B33386F2119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9751218" y="4846320"/>
            <a:ext cx="15478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751218" y="0"/>
            <a:ext cx="154782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B8C6E4-0148-4806-9F36-4D08AB9AF69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06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718"/>
            <a:ext cx="8922196" cy="1044034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F26200"/>
                </a:solidFill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40769"/>
            <a:ext cx="8922196" cy="4785396"/>
          </a:xfrm>
        </p:spPr>
        <p:txBody>
          <a:bodyPr/>
          <a:lstStyle>
            <a:lvl1pPr>
              <a:defRPr sz="2800" b="0"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1pPr>
            <a:lvl2pPr>
              <a:defRPr sz="2400"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2pPr>
            <a:lvl3pPr>
              <a:defRPr sz="2400"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3pPr>
            <a:lvl4pPr>
              <a:defRPr sz="2400"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4pPr>
            <a:lvl5pPr>
              <a:defRPr sz="2400">
                <a:latin typeface="Arial Unicode MS" panose="020B060402020202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B34F-F23D-4AF7-A566-3BB30EA85AA1}" type="datetime1">
              <a:rPr kumimoji="1" lang="ja-JP" altLang="en-US" smtClean="0"/>
              <a:t>2025/2/10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A51C2-17F5-6599-5534-C7638CE42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1432" y="6462448"/>
            <a:ext cx="881664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76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859" y="0"/>
            <a:ext cx="971682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858" y="1449388"/>
            <a:ext cx="9527646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GB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0" y="6477000"/>
            <a:ext cx="9907720" cy="381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78859" y="6477001"/>
            <a:ext cx="1620044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GB" sz="800" baseline="0" noProof="1">
                <a:solidFill>
                  <a:schemeClr val="tx1"/>
                </a:solidFill>
                <a:latin typeface="+mn-lt"/>
              </a:rPr>
              <a:t>www.hoganlovells.com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30375" y="6494463"/>
            <a:ext cx="538294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C2B535B-9615-40A5-991D-C81E39447FB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41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1" r:id="rId1"/>
    <p:sldLayoutId id="2147484572" r:id="rId2"/>
    <p:sldLayoutId id="2147484573" r:id="rId3"/>
    <p:sldLayoutId id="2147484574" r:id="rId4"/>
    <p:sldLayoutId id="2147484575" r:id="rId5"/>
    <p:sldLayoutId id="2147484576" r:id="rId6"/>
    <p:sldLayoutId id="2147484577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9pPr>
    </p:titleStyle>
    <p:bodyStyle>
      <a:lvl1pPr marL="358775" indent="-358775" algn="l" rtl="0" eaLnBrk="1" fontAlgn="base" hangingPunct="1">
        <a:spcBef>
          <a:spcPct val="20000"/>
        </a:spcBef>
        <a:spcAft>
          <a:spcPct val="0"/>
        </a:spcAft>
        <a:buChar char="•"/>
        <a:defRPr kumimoji="1" sz="2800" baseline="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357188" algn="l" rtl="0" eaLnBrk="1" fontAlgn="base" hangingPunct="1">
        <a:spcBef>
          <a:spcPct val="20000"/>
        </a:spcBef>
        <a:spcAft>
          <a:spcPct val="0"/>
        </a:spcAft>
        <a:buChar char="–"/>
        <a:defRPr kumimoji="1" sz="2400" baseline="0">
          <a:solidFill>
            <a:schemeClr val="tx1"/>
          </a:solidFill>
          <a:latin typeface="+mn-lt"/>
        </a:defRPr>
      </a:lvl2pPr>
      <a:lvl3pPr marL="1076325" indent="-357188" algn="l" rtl="0" eaLnBrk="1" fontAlgn="base" hangingPunct="1">
        <a:spcBef>
          <a:spcPct val="20000"/>
        </a:spcBef>
        <a:spcAft>
          <a:spcPct val="0"/>
        </a:spcAft>
        <a:buChar char="•"/>
        <a:defRPr kumimoji="1" sz="2000" baseline="0">
          <a:solidFill>
            <a:schemeClr val="tx1"/>
          </a:solidFill>
          <a:latin typeface="+mn-lt"/>
        </a:defRPr>
      </a:lvl3pPr>
      <a:lvl4pPr marL="1433513" indent="-355600" algn="l" rtl="0" eaLnBrk="1" fontAlgn="base" hangingPunct="1">
        <a:spcBef>
          <a:spcPct val="20000"/>
        </a:spcBef>
        <a:spcAft>
          <a:spcPct val="0"/>
        </a:spcAft>
        <a:buChar char="–"/>
        <a:defRPr kumimoji="1" baseline="0">
          <a:solidFill>
            <a:schemeClr val="tx1"/>
          </a:solidFill>
          <a:latin typeface="+mn-lt"/>
        </a:defRPr>
      </a:lvl4pPr>
      <a:lvl5pPr marL="1792288" indent="-357188" algn="l" rtl="0" eaLnBrk="1" fontAlgn="base" hangingPunct="1">
        <a:spcBef>
          <a:spcPct val="20000"/>
        </a:spcBef>
        <a:spcAft>
          <a:spcPct val="0"/>
        </a:spcAft>
        <a:buChar char="•"/>
        <a:defRPr kumimoji="1" sz="1600" baseline="0">
          <a:solidFill>
            <a:schemeClr val="tx1"/>
          </a:solidFill>
          <a:latin typeface="+mn-lt"/>
        </a:defRPr>
      </a:lvl5pPr>
      <a:lvl6pPr marL="2249488" indent="-357188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6pPr>
      <a:lvl7pPr marL="2706688" indent="-357188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7pPr>
      <a:lvl8pPr marL="3163888" indent="-357188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8pPr>
      <a:lvl9pPr marL="3621088" indent="-357188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152718"/>
            <a:ext cx="9066212" cy="10440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ja-JP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371600"/>
            <a:ext cx="9066212" cy="4754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172201"/>
            <a:ext cx="371475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54CD74F-25CF-4F9E-B68C-3BB8FAF726C2}" type="datetime1">
              <a:rPr lang="ja-JP" altLang="en-US" smtClean="0"/>
              <a:t>2025/2/10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492876"/>
            <a:ext cx="371475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1432" y="6462448"/>
            <a:ext cx="881664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751218" y="0"/>
            <a:ext cx="154782" cy="1371600"/>
          </a:xfrm>
          <a:prstGeom prst="rect">
            <a:avLst/>
          </a:prstGeom>
          <a:solidFill>
            <a:srgbClr val="E45B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751218" y="1371600"/>
            <a:ext cx="154782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9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700" r:id="rId2"/>
    <p:sldLayoutId id="2147484701" r:id="rId3"/>
    <p:sldLayoutId id="2147484702" r:id="rId4"/>
    <p:sldLayoutId id="2147484703" r:id="rId5"/>
    <p:sldLayoutId id="2147484704" r:id="rId6"/>
    <p:sldLayoutId id="2147484705" r:id="rId7"/>
    <p:sldLayoutId id="2147484706" r:id="rId8"/>
    <p:sldLayoutId id="2147484707" r:id="rId9"/>
    <p:sldLayoutId id="2147484708" r:id="rId10"/>
    <p:sldLayoutId id="214748470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200" kern="1200" cap="all" spc="-60" baseline="0">
          <a:solidFill>
            <a:srgbClr val="F26200"/>
          </a:solidFill>
          <a:latin typeface="Arial Unicode MS" panose="020B060402020202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F26200"/>
        </a:buClr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26200"/>
        </a:buClr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26200"/>
        </a:buClr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26200"/>
        </a:buClr>
        <a:buFont typeface="Arial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0"/>
          <p:cNvSpPr txBox="1">
            <a:spLocks noGrp="1"/>
          </p:cNvSpPr>
          <p:nvPr>
            <p:ph type="title"/>
          </p:nvPr>
        </p:nvSpPr>
        <p:spPr>
          <a:xfrm>
            <a:off x="495300" y="153035"/>
            <a:ext cx="9066530" cy="104457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title style</a:t>
            </a:r>
          </a:p>
        </p:txBody>
      </p:sp>
      <p:sp>
        <p:nvSpPr>
          <p:cNvPr id="3" name="Rect 0"/>
          <p:cNvSpPr txBox="1">
            <a:spLocks noGrp="1"/>
          </p:cNvSpPr>
          <p:nvPr>
            <p:ph type="body"/>
          </p:nvPr>
        </p:nvSpPr>
        <p:spPr>
          <a:xfrm>
            <a:off x="495300" y="1371600"/>
            <a:ext cx="9066530" cy="47555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>
              <a:buFontTx/>
              <a:buNone/>
            </a:pPr>
            <a:r>
              <a:rPr>
                <a:latin typeface="Yu Gothic" charset="0"/>
                <a:ea typeface="Yu Gothic" charset="0"/>
              </a:rPr>
              <a:t>Click to edit Master text styles</a:t>
            </a:r>
          </a:p>
          <a:p>
            <a:pPr marL="457200" lvl="1" indent="-182880"/>
            <a:r>
              <a:rPr>
                <a:latin typeface="Yu Gothic" charset="0"/>
                <a:ea typeface="Yu Gothic" charset="0"/>
              </a:rPr>
              <a:t>Second level</a:t>
            </a:r>
          </a:p>
          <a:p>
            <a:pPr marL="1143000" lvl="2" indent="-228600"/>
            <a:r>
              <a:rPr>
                <a:latin typeface="Yu Gothic" charset="0"/>
                <a:ea typeface="Yu Gothic" charset="0"/>
              </a:rPr>
              <a:t>Third level</a:t>
            </a:r>
          </a:p>
          <a:p>
            <a:pPr marL="1600200" lvl="3" indent="-228600"/>
            <a:r>
              <a:rPr>
                <a:latin typeface="Yu Gothic" charset="0"/>
                <a:ea typeface="Yu Gothic" charset="0"/>
              </a:rPr>
              <a:t>Fourth level</a:t>
            </a:r>
          </a:p>
          <a:p>
            <a:pPr marL="2057400" lvl="4" indent="-228600"/>
            <a:r>
              <a:rPr>
                <a:latin typeface="Yu Gothic" charset="0"/>
                <a:ea typeface="Yu Gothic" charset="0"/>
              </a:rPr>
              <a:t>Fifth level</a:t>
            </a:r>
          </a:p>
        </p:txBody>
      </p:sp>
      <p:sp>
        <p:nvSpPr>
          <p:cNvPr id="4" name="Rect 0"/>
          <p:cNvSpPr txBox="1">
            <a:spLocks noGrp="1"/>
          </p:cNvSpPr>
          <p:nvPr>
            <p:ph type="dt"/>
          </p:nvPr>
        </p:nvSpPr>
        <p:spPr>
          <a:xfrm>
            <a:off x="495300" y="6172200"/>
            <a:ext cx="3715385" cy="305435"/>
          </a:xfrm>
          <a:prstGeom prst="rect">
            <a:avLst/>
          </a:prstGeom>
        </p:spPr>
        <p:txBody>
          <a:bodyPr vert="horz" wrap="square" lIns="91440" tIns="45720" rIns="91440" bIns="0" anchor="b">
            <a:noAutofit/>
          </a:bodyPr>
          <a:lstStyle/>
          <a:p>
            <a:pPr marL="0" indent="0">
              <a:buFontTx/>
              <a:buNone/>
            </a:pPr>
            <a:fld id="{B9320F77-B9A0-41C5-862A-B4B631284C64}" type="datetime1">
              <a:rPr lang="ja-JP" altLang="en-US">
                <a:latin typeface="Yu Gothic" charset="0"/>
                <a:ea typeface="Yu Gothic" charset="0"/>
              </a:rPr>
              <a:t>2025/2/10</a:t>
            </a:fld>
            <a:endParaRPr lang="ja-JP" altLang="en-US">
              <a:latin typeface="Yu Gothic" charset="0"/>
              <a:ea typeface="Yu Gothic" charset="0"/>
            </a:endParaRPr>
          </a:p>
        </p:txBody>
      </p:sp>
      <p:sp>
        <p:nvSpPr>
          <p:cNvPr id="5" name="Rect 0"/>
          <p:cNvSpPr txBox="1">
            <a:spLocks noGrp="1"/>
          </p:cNvSpPr>
          <p:nvPr>
            <p:ph type="ftr"/>
          </p:nvPr>
        </p:nvSpPr>
        <p:spPr>
          <a:xfrm>
            <a:off x="495300" y="6492875"/>
            <a:ext cx="3715385" cy="28448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>
              <a:buFontTx/>
              <a:buNone/>
            </a:pPr>
            <a:endParaRPr/>
          </a:p>
        </p:txBody>
      </p:sp>
      <p:sp>
        <p:nvSpPr>
          <p:cNvPr id="6" name="Rect 0"/>
          <p:cNvSpPr txBox="1">
            <a:spLocks noGrp="1"/>
          </p:cNvSpPr>
          <p:nvPr>
            <p:ph type="sldNum"/>
          </p:nvPr>
        </p:nvSpPr>
        <p:spPr>
          <a:xfrm>
            <a:off x="8841740" y="6462395"/>
            <a:ext cx="882015" cy="396240"/>
          </a:xfrm>
          <a:prstGeom prst="rect">
            <a:avLst/>
          </a:prstGeom>
        </p:spPr>
        <p:txBody>
          <a:bodyPr vert="horz" wrap="square" lIns="91440" tIns="45720" rIns="91440" bIns="45720" anchor="ctr">
            <a:noAutofit/>
          </a:bodyPr>
          <a:lstStyle/>
          <a:p>
            <a:pPr marL="0" indent="0">
              <a:buFontTx/>
              <a:buNone/>
            </a:pPr>
            <a:fld id="{B9320F77-B9A0-41C5-862A-B4B631284C64}" type="slidenum">
              <a:rPr>
                <a:latin typeface="Yu Gothic" charset="0"/>
                <a:ea typeface="Yu Gothic" charset="0"/>
              </a:rPr>
              <a:t>‹#›</a:t>
            </a:fld>
            <a:endParaRPr>
              <a:latin typeface="Yu Gothic" charset="0"/>
              <a:ea typeface="Yu Gothic" charset="0"/>
            </a:endParaRPr>
          </a:p>
        </p:txBody>
      </p:sp>
      <p:sp>
        <p:nvSpPr>
          <p:cNvPr id="7" name="Rect 0"/>
          <p:cNvSpPr>
            <a:spLocks/>
          </p:cNvSpPr>
          <p:nvPr/>
        </p:nvSpPr>
        <p:spPr>
          <a:xfrm>
            <a:off x="9751060" y="0"/>
            <a:ext cx="155575" cy="1372235"/>
          </a:xfrm>
          <a:prstGeom prst="rect">
            <a:avLst/>
          </a:prstGeom>
          <a:solidFill>
            <a:srgbClr val="E45B06"/>
          </a:solidFill>
          <a:ln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rtl="0">
              <a:buFontTx/>
              <a:buNone/>
            </a:pPr>
            <a:endParaRPr lang="ko-KR" altLang="en-US" sz="2400">
              <a:latin typeface="Arial" charset="0"/>
              <a:ea typeface="ＭＳ Ｐゴシック" charset="0"/>
            </a:endParaRPr>
          </a:p>
        </p:txBody>
      </p:sp>
      <p:sp>
        <p:nvSpPr>
          <p:cNvPr id="8" name="Rect 0"/>
          <p:cNvSpPr>
            <a:spLocks/>
          </p:cNvSpPr>
          <p:nvPr/>
        </p:nvSpPr>
        <p:spPr>
          <a:xfrm>
            <a:off x="9751060" y="1371600"/>
            <a:ext cx="155575" cy="5487035"/>
          </a:xfrm>
          <a:prstGeom prst="rect">
            <a:avLst/>
          </a:prstGeom>
          <a:solidFill>
            <a:schemeClr val="tx1"/>
          </a:solidFill>
          <a:ln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marL="0" indent="0" algn="ctr" rtl="0">
              <a:buFontTx/>
              <a:buNone/>
            </a:pPr>
            <a:endParaRPr lang="ko-KR" altLang="en-US" sz="2400"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1" r:id="rId1"/>
    <p:sldLayoutId id="2147484712" r:id="rId2"/>
    <p:sldLayoutId id="2147484713" r:id="rId3"/>
    <p:sldLayoutId id="2147484714" r:id="rId4"/>
    <p:sldLayoutId id="2147484715" r:id="rId5"/>
    <p:sldLayoutId id="2147484716" r:id="rId6"/>
    <p:sldLayoutId id="2147484717" r:id="rId7"/>
    <p:sldLayoutId id="2147484718" r:id="rId8"/>
    <p:sldLayoutId id="2147484719" r:id="rId9"/>
    <p:sldLayoutId id="2147484720" r:id="rId10"/>
  </p:sldLayoutIdLst>
  <p:txStyles>
    <p:titleStyle>
      <a:lvl1pPr marL="0" indent="0" algn="ctr" defTabSz="914400" latinLnBrk="1">
        <a:buNone/>
        <a:defRPr lang="ko-KR" sz="4400" baseline="0" smtClean="0">
          <a:solidFill>
            <a:schemeClr val="tx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latinLnBrk="1">
        <a:spcBef>
          <a:spcPct val="20000"/>
        </a:spcBef>
        <a:buFont typeface="Arial"/>
        <a:buChar char="0"/>
        <a:defRPr lang="ko-KR" sz="28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0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-69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9.xml"></Relationship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9.xml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9.xml"></Relationship></Relationships>
</file>

<file path=ppt/slides/_rels/slide6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9.xml"></Relationship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9.xml"></Relationship></Relationships>
</file>

<file path=ppt/slides/_rels/slide9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9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7DB8BFE7-AC70-5680-523C-11555231D8E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95300" y="1340485"/>
            <a:ext cx="8923020" cy="1728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800" b="1" dirty="0">
                <a:solidFill>
                  <a:srgbClr val="F26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Mediation and Arbitration</a:t>
            </a:r>
          </a:p>
          <a:p>
            <a:pPr marL="0" indent="0" algn="ctr">
              <a:buNone/>
            </a:pPr>
            <a:r>
              <a:rPr lang="en-US" altLang="ja-JP" sz="4800" b="1" dirty="0">
                <a:solidFill>
                  <a:srgbClr val="F26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Japan</a:t>
            </a:r>
            <a:endParaRPr lang="ja-JP" altLang="en-US" sz="4800" b="1" dirty="0">
              <a:solidFill>
                <a:srgbClr val="F26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コンテンツ プレースホルダー 4">
            <a:extLst>
              <a:ext uri="{FF2B5EF4-FFF2-40B4-BE49-F238E27FC236}">
                <a16:creationId xmlns:a16="http://schemas.microsoft.com/office/drawing/2014/main" id="{6F07E0E1-A58F-E8C1-E2AF-C5BDB2EB2181}"/>
              </a:ext>
            </a:extLst>
          </p:cNvPr>
          <p:cNvSpPr txBox="1">
            <a:spLocks/>
          </p:cNvSpPr>
          <p:nvPr/>
        </p:nvSpPr>
        <p:spPr>
          <a:xfrm>
            <a:off x="487680" y="3789041"/>
            <a:ext cx="8923020" cy="172847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>
            <a:lvl1pPr marL="0" indent="0" algn="ctr" defTabSz="914400" latinLnBrk="1">
              <a:buNone/>
              <a:defRPr lang="ko-KR" sz="44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>
              <a:buFontTx/>
              <a:buNone/>
            </a:pPr>
            <a:r>
              <a:rPr lang="ja-JP" altLang="en-US" sz="3200" b="1" dirty="0">
                <a:latin typeface="Arial" charset="0"/>
                <a:ea typeface="Arial" charset="0"/>
              </a:rPr>
              <a:t>Masahito Imai </a:t>
            </a:r>
            <a:endParaRPr lang="en-US" altLang="ja-JP" sz="3200" b="1" dirty="0">
              <a:latin typeface="Arial" charset="0"/>
              <a:ea typeface="Arial" charset="0"/>
            </a:endParaRPr>
          </a:p>
          <a:p>
            <a:pPr marL="0" indent="0">
              <a:buFontTx/>
              <a:buNone/>
            </a:pPr>
            <a:r>
              <a:rPr lang="ja-JP" altLang="en-US" sz="3200" dirty="0">
                <a:latin typeface="Arial" charset="0"/>
                <a:ea typeface="Arial" charset="0"/>
              </a:rPr>
              <a:t>Attorney-at-law and patent attorney</a:t>
            </a:r>
            <a:r>
              <a:rPr lang="en-US" altLang="ja-JP" sz="3200" dirty="0">
                <a:latin typeface="Arial" charset="0"/>
                <a:ea typeface="Arial" charset="0"/>
              </a:rPr>
              <a:t>, KUBOTA</a:t>
            </a:r>
            <a:endParaRPr lang="ko-KR" altLang="en-US" sz="3200" dirty="0"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70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F22041-47BA-A399-D8D0-24B1B44278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A3CC6D-3F32-09DE-4921-E2616DAD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cap="none" spc="0" dirty="0">
              <a:latin typeface="+mn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13DFF1-1DBC-2DA4-B664-15DFE162E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sz="2800" dirty="0">
              <a:latin typeface="Arial" charset="0"/>
              <a:ea typeface="Arial" charset="0"/>
            </a:endParaRPr>
          </a:p>
          <a:p>
            <a:endParaRPr lang="en-US" altLang="ja-JP" dirty="0">
              <a:latin typeface="Arial" charset="0"/>
              <a:ea typeface="Arial" charset="0"/>
            </a:endParaRPr>
          </a:p>
          <a:p>
            <a:endParaRPr lang="en-US" altLang="ja-JP" dirty="0">
              <a:latin typeface="Arial" charset="0"/>
              <a:ea typeface="Arial" charset="0"/>
            </a:endParaRPr>
          </a:p>
          <a:p>
            <a:r>
              <a:rPr lang="en-US" altLang="ja-JP" sz="4000" b="1" dirty="0">
                <a:latin typeface="Arial" charset="0"/>
                <a:ea typeface="Arial" charset="0"/>
              </a:rPr>
              <a:t>Thank you for your attention!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480EA3-9F49-1BBF-6731-81C766D5D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41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98BF9C-5950-60B4-023E-2A126B3D1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3035"/>
            <a:ext cx="8923020" cy="1044575"/>
          </a:xfrm>
        </p:spPr>
        <p:txBody>
          <a:bodyPr>
            <a:noAutofit/>
          </a:bodyPr>
          <a:lstStyle/>
          <a:p>
            <a:r>
              <a:rPr lang="en-US" altLang="ja-JP" cap="none" spc="0" dirty="0">
                <a:latin typeface="+mn-lt"/>
              </a:rPr>
              <a:t>Overview of IP Mediation and Arbitration</a:t>
            </a:r>
            <a:endParaRPr kumimoji="1" lang="ja-JP" altLang="en-US" cap="none" spc="0" dirty="0">
              <a:latin typeface="+mn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50FE66-094A-9601-5F85-7C407F35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40485"/>
            <a:ext cx="8923020" cy="4785995"/>
          </a:xfrm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0" indent="0">
              <a:buFontTx/>
              <a:buNone/>
            </a:pPr>
            <a:r>
              <a:rPr lang="en-GB" altLang="ja-JP">
                <a:latin typeface="Arial" charset="0"/>
                <a:ea typeface="Arial" charset="0"/>
              </a:rPr>
              <a:t>IP Mediation and Arbitration </a:t>
            </a:r>
            <a:endParaRPr lang="ko-KR" altLang="en-US">
              <a:latin typeface="Arial" charset="0"/>
              <a:ea typeface="Arial" charset="0"/>
            </a:endParaRPr>
          </a:p>
          <a:p>
            <a:pPr marL="457200" indent="-457200">
              <a:buFont typeface="Arial"/>
              <a:buChar char="•"/>
            </a:pPr>
            <a:r>
              <a:rPr lang="en-GB" altLang="ja-JP" b="1">
                <a:latin typeface="Arial" charset="0"/>
                <a:ea typeface="Arial" charset="0"/>
              </a:rPr>
              <a:t>The Tokyo / Osaka District Court </a:t>
            </a:r>
            <a:r>
              <a:rPr lang="en-GB" altLang="ja-JP">
                <a:latin typeface="Arial" charset="0"/>
                <a:ea typeface="Arial" charset="0"/>
              </a:rPr>
              <a:t>(mediation only)</a:t>
            </a:r>
            <a:endParaRPr lang="ko-KR" altLang="en-US">
              <a:latin typeface="Arial" charset="0"/>
              <a:ea typeface="Arial" charset="0"/>
            </a:endParaRPr>
          </a:p>
          <a:p>
            <a:pPr marL="457200" indent="-457200">
              <a:buFont typeface="Arial"/>
              <a:buChar char="•"/>
            </a:pPr>
            <a:r>
              <a:rPr lang="en-GB" altLang="ja-JP" b="1">
                <a:latin typeface="Arial" charset="0"/>
                <a:ea typeface="Arial" charset="0"/>
              </a:rPr>
              <a:t>The Japan Intellectual Property Arbitration Center</a:t>
            </a:r>
            <a:endParaRPr lang="ko-KR" altLang="en-US" b="1">
              <a:latin typeface="Arial" charset="0"/>
              <a:ea typeface="Arial" charset="0"/>
            </a:endParaRPr>
          </a:p>
          <a:p>
            <a:pPr marL="457200" indent="-457200">
              <a:buFont typeface="Arial"/>
              <a:buChar char="•"/>
            </a:pPr>
            <a:r>
              <a:rPr lang="en-GB" altLang="ja-JP">
                <a:latin typeface="Arial" charset="0"/>
                <a:ea typeface="Arial" charset="0"/>
              </a:rPr>
              <a:t>International Arbitration Center in Tokyo</a:t>
            </a:r>
            <a:endParaRPr lang="ko-KR" altLang="en-US">
              <a:latin typeface="Arial" charset="0"/>
              <a:ea typeface="Arial" charset="0"/>
            </a:endParaRPr>
          </a:p>
          <a:p>
            <a:pPr marL="457200" indent="-457200">
              <a:buFont typeface="Arial"/>
              <a:buChar char="•"/>
            </a:pPr>
            <a:r>
              <a:rPr lang="en-GB" altLang="ja-JP">
                <a:latin typeface="Arial" charset="0"/>
                <a:ea typeface="Arial" charset="0"/>
              </a:rPr>
              <a:t>The Japan Commercial Arbitration Association (not limited to IP cases)</a:t>
            </a:r>
            <a:endParaRPr lang="ko-KR" altLang="en-US">
              <a:latin typeface="Arial" charset="0"/>
              <a:ea typeface="Arial" charset="0"/>
            </a:endParaRPr>
          </a:p>
          <a:p>
            <a:pPr marL="0" indent="0">
              <a:buFontTx/>
              <a:buNone/>
            </a:pPr>
            <a:endParaRPr lang="ko-KR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2212BE-CF38-A497-9839-594F1FBB4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1740" y="6462395"/>
            <a:ext cx="882015" cy="396240"/>
          </a:xfrm>
        </p:spPr>
        <p:txBody>
          <a:bodyPr/>
          <a:lstStyle/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541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D0FFA6-7E7A-5B86-BFA6-E3233215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cap="none" spc="0" dirty="0">
                <a:latin typeface="+mn-lt"/>
              </a:rPr>
              <a:t>IP Mediation before the Court</a:t>
            </a:r>
            <a:endParaRPr lang="ja-JP" altLang="en-US" cap="none" spc="0" dirty="0">
              <a:latin typeface="+mn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3AF862-52AE-5DE6-3412-BAD385806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Introduced in October 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Handled by the </a:t>
            </a:r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Tokyo/Osaka</a:t>
            </a:r>
            <a:r>
              <a:rPr kumimoji="1" lang="en-US" altLang="ja-JP" dirty="0">
                <a:solidFill>
                  <a:srgbClr val="F26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District Court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Available for any IP disputes (patents, utility models, designs, trademarks, copyrights, unfair competition acts under the Unfair Competition Prevention Act (trade secrets), etc.)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Number of IP mediation cases brought to the Court</a:t>
            </a:r>
          </a:p>
          <a:p>
            <a:pPr marL="914400" lvl="1" indent="-457200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47 cases as of April 2024 since October 2019 (i.e. about 10 cases per year) vs approx. 500 ~ 600 litigation cases brought before the courts per year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BDA7A7-D1E0-07E3-A352-795A490E8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32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>
          <a:extLst>
            <a:ext uri="{FF2B5EF4-FFF2-40B4-BE49-F238E27FC236}">
              <a16:creationId xmlns:a16="http://schemas.microsoft.com/office/drawing/2014/main" id="{2CE9B565-3ED1-1080-42C4-A48DBDFD54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E930C4-9187-353A-DE53-9529FB27E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3035"/>
            <a:ext cx="8923020" cy="1044575"/>
          </a:xfrm>
        </p:spPr>
        <p:txBody>
          <a:bodyPr/>
          <a:lstStyle/>
          <a:p>
            <a:r>
              <a:rPr lang="en-US" altLang="ja-JP" cap="none" spc="0" dirty="0">
                <a:latin typeface="+mn-lt"/>
              </a:rPr>
              <a:t>IP Mediation before the Court</a:t>
            </a:r>
            <a:endParaRPr lang="ja-JP" altLang="en-US" cap="none" spc="0" dirty="0">
              <a:latin typeface="+mn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0284AB-2CB4-1AD2-220F-884825C3B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40485"/>
            <a:ext cx="8923020" cy="4785995"/>
          </a:xfrm>
        </p:spPr>
        <p:txBody>
          <a:bodyPr wrap="square" lIns="91440" tIns="45720" rIns="91440" bIns="45720" numCol="1" vert="horz" anchor="t">
            <a:normAutofit fontScale="55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altLang="ja-JP" sz="4400">
                <a:latin typeface="Arial" charset="0"/>
                <a:cs typeface="Arial" charset="0"/>
              </a:rPr>
              <a:t>Speedy procedures</a:t>
            </a:r>
            <a:endParaRPr lang="ko-KR" altLang="en-US" sz="4400">
              <a:latin typeface="Arial" charset="0"/>
              <a:cs typeface="Arial" charset="0"/>
            </a:endParaRPr>
          </a:p>
          <a:p>
            <a:pPr marL="914400" indent="-457200" lvl="1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altLang="ja-JP" sz="4400">
                <a:latin typeface="Arial" charset="0"/>
                <a:cs typeface="Arial" charset="0"/>
              </a:rPr>
              <a:t>Average procedure period: </a:t>
            </a:r>
            <a:r>
              <a:rPr lang="en-US" altLang="ja-JP" sz="4400">
                <a:solidFill>
                  <a:srgbClr val="FF0000"/>
                </a:solidFill>
                <a:latin typeface="Arial" charset="0"/>
                <a:cs typeface="Arial" charset="0"/>
              </a:rPr>
              <a:t>6.2 months </a:t>
            </a:r>
            <a:r>
              <a:rPr lang="en-US" altLang="ja-JP" sz="4400">
                <a:latin typeface="Arial" charset="0"/>
                <a:cs typeface="Arial" charset="0"/>
              </a:rPr>
              <a:t>(IP mediation) vs 14.9 months (IP litigation)</a:t>
            </a:r>
            <a:endParaRPr lang="ko-KR" altLang="en-US" sz="440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altLang="ja-JP" sz="4400">
                <a:latin typeface="Arial" charset="0"/>
                <a:cs typeface="Arial" charset="0"/>
              </a:rPr>
              <a:t>Flexible procedures and solutions</a:t>
            </a:r>
            <a:endParaRPr lang="ko-KR" altLang="en-US" sz="4400">
              <a:latin typeface="Arial" charset="0"/>
              <a:cs typeface="Arial" charset="0"/>
            </a:endParaRPr>
          </a:p>
          <a:p>
            <a:pPr marL="914400" indent="-457200" lvl="1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altLang="ja-JP" sz="4400">
                <a:latin typeface="Arial" charset="0"/>
                <a:cs typeface="Arial" charset="0"/>
              </a:rPr>
              <a:t>Suitable for simple disputes</a:t>
            </a:r>
            <a:r>
              <a:rPr lang="ja-JP" altLang="ja-JP" sz="4400">
                <a:latin typeface="Arial" charset="0"/>
                <a:cs typeface="Arial" charset="0"/>
              </a:rPr>
              <a:t> </a:t>
            </a:r>
            <a:r>
              <a:rPr lang="en-US" altLang="ja-JP" sz="4400">
                <a:latin typeface="Arial" charset="0"/>
                <a:cs typeface="Arial" charset="0"/>
              </a:rPr>
              <a:t>(e.g. only </a:t>
            </a:r>
            <a:r>
              <a:rPr lang="ja-JP" altLang="ja-JP" sz="4400">
                <a:latin typeface="Arial" charset="0"/>
                <a:cs typeface="Arial" charset="0"/>
              </a:rPr>
              <a:t>a</a:t>
            </a:r>
            <a:r>
              <a:rPr lang="ja-JP" altLang="ja-JP" sz="4400">
                <a:latin typeface="Arial" charset="0"/>
                <a:cs typeface="Arial" charset="0"/>
              </a:rPr>
              <a:t>mount</a:t>
            </a:r>
            <a:r>
              <a:rPr lang="ja-JP" altLang="ja-JP" sz="4400">
                <a:latin typeface="Arial" charset="0"/>
                <a:cs typeface="Arial" charset="0"/>
              </a:rPr>
              <a:t>s</a:t>
            </a:r>
            <a:r>
              <a:rPr lang="ja-JP" altLang="ja-JP" sz="4400">
                <a:latin typeface="Arial" charset="0"/>
                <a:cs typeface="Arial" charset="0"/>
              </a:rPr>
              <a:t> of </a:t>
            </a:r>
            <a:r>
              <a:rPr lang="en-US" altLang="ja-JP" sz="4400">
                <a:latin typeface="Arial" charset="0"/>
                <a:cs typeface="Arial" charset="0"/>
              </a:rPr>
              <a:t>royalty are in dispute)</a:t>
            </a:r>
            <a:endParaRPr lang="ko-KR" altLang="en-US" sz="4400">
              <a:latin typeface="Arial" charset="0"/>
              <a:cs typeface="Arial" charset="0"/>
            </a:endParaRPr>
          </a:p>
          <a:p>
            <a:pPr marL="914400" indent="-457200" lvl="1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altLang="ja-JP" sz="4400">
                <a:latin typeface="Arial" charset="0"/>
                <a:cs typeface="Arial" charset="0"/>
              </a:rPr>
              <a:t>The ratio of success</a:t>
            </a:r>
            <a:r>
              <a:rPr lang="ja-JP" altLang="ja-JP" sz="4400">
                <a:latin typeface="Arial" charset="0"/>
                <a:cs typeface="Arial" charset="0"/>
              </a:rPr>
              <a:t>f</a:t>
            </a:r>
            <a:r>
              <a:rPr lang="ja-JP" altLang="ja-JP" sz="4400">
                <a:latin typeface="Arial" charset="0"/>
                <a:cs typeface="Arial" charset="0"/>
              </a:rPr>
              <a:t>ul</a:t>
            </a:r>
            <a:r>
              <a:rPr lang="en-US" altLang="ja-JP" sz="4400">
                <a:latin typeface="Arial" charset="0"/>
                <a:cs typeface="Arial" charset="0"/>
              </a:rPr>
              <a:t> mediation (reaching an agreement): </a:t>
            </a:r>
            <a:r>
              <a:rPr lang="en-US" altLang="ja-JP" sz="4400">
                <a:solidFill>
                  <a:srgbClr val="FF0000"/>
                </a:solidFill>
                <a:latin typeface="Arial" charset="0"/>
                <a:cs typeface="Arial" charset="0"/>
              </a:rPr>
              <a:t>68 %</a:t>
            </a:r>
            <a:endParaRPr lang="ko-KR" altLang="en-US" sz="44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altLang="ja-JP" sz="4400">
                <a:latin typeface="Arial" charset="0"/>
                <a:cs typeface="Arial" charset="0"/>
              </a:rPr>
              <a:t>Expertise (mediators are judges of IP divisions, lawyers with IP expertise and/or patent attorneys)</a:t>
            </a:r>
            <a:endParaRPr lang="ko-KR" altLang="en-US" sz="440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altLang="ja-JP" sz="4400">
                <a:latin typeface="Arial" charset="0"/>
                <a:cs typeface="Arial" charset="0"/>
              </a:rPr>
              <a:t>Not open to the public</a:t>
            </a:r>
            <a:endParaRPr lang="ko-KR" altLang="en-US" sz="4400">
              <a:latin typeface="Arial" charset="0"/>
              <a:cs typeface="Arial" charset="0"/>
            </a:endParaRPr>
          </a:p>
          <a:p>
            <a:pPr marL="0" indent="0">
              <a:buFontTx/>
              <a:buNone/>
            </a:pPr>
            <a:endParaRPr lang="ko-KR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B6C54E-EB8D-C0BE-6CB8-F55287AE5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1740" y="6462395"/>
            <a:ext cx="882015" cy="396240"/>
          </a:xfrm>
        </p:spPr>
        <p:txBody>
          <a:bodyPr/>
          <a:lstStyle/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121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>
          <a:extLst>
            <a:ext uri="{FF2B5EF4-FFF2-40B4-BE49-F238E27FC236}">
              <a16:creationId xmlns:a16="http://schemas.microsoft.com/office/drawing/2014/main" id="{77248C49-5147-1766-C016-E1A2BAC33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A47C2C-4BC9-286F-5A9D-B40EFF5B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3035"/>
            <a:ext cx="8923020" cy="1044575"/>
          </a:xfrm>
        </p:spPr>
        <p:txBody>
          <a:bodyPr/>
          <a:lstStyle/>
          <a:p>
            <a:r>
              <a:rPr lang="en-US" altLang="ja-JP" cap="none" spc="0" dirty="0">
                <a:latin typeface="+mn-lt"/>
              </a:rPr>
              <a:t>IP Mediation before the Court</a:t>
            </a:r>
            <a:endParaRPr lang="ja-JP" altLang="en-US" cap="none" spc="0" dirty="0">
              <a:latin typeface="+mn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75D2E9-DCDC-5045-2F0D-B6E3D478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40485"/>
            <a:ext cx="8923020" cy="4785995"/>
          </a:xfrm>
        </p:spPr>
        <p:txBody>
          <a:bodyPr wrap="square" lIns="91440" tIns="45720" rIns="91440" bIns="45720" numCol="1" vert="horz" anchor="t">
            <a:normAutofit fontScale="55000" lnSpcReduction="20000"/>
          </a:bodyPr>
          <a:lstStyle/>
          <a:p>
            <a:pPr marL="254000" indent="-254000">
              <a:lnSpc>
                <a:spcPct val="120000"/>
              </a:lnSpc>
              <a:spcBef>
                <a:spcPts val="0"/>
              </a:spcBef>
              <a:buFont typeface="Wingdings"/>
              <a:buChar char=""/>
            </a:pPr>
            <a:r>
              <a:rPr lang="ja-JP" altLang="en-US" sz="4400" i="0">
                <a:latin typeface="Arial" charset="0"/>
                <a:ea typeface="Arial" charset="0"/>
              </a:rPr>
              <a:t>The</a:t>
            </a:r>
            <a:r>
              <a:rPr lang="ja-JP" altLang="en-US" sz="4400" i="0"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latin typeface="Arial" charset="0"/>
                <a:ea typeface="Arial" charset="0"/>
              </a:rPr>
              <a:t>procedures</a:t>
            </a:r>
            <a:r>
              <a:rPr lang="ja-JP" altLang="en-US" sz="4400" i="0">
                <a:latin typeface="Arial" charset="0"/>
                <a:ea typeface="Arial" charset="0"/>
              </a:rPr>
              <a:t> </a:t>
            </a:r>
            <a:r>
              <a:rPr lang="en-US" altLang="ja-JP" sz="4400" i="0">
                <a:latin typeface="Arial" charset="0"/>
                <a:ea typeface="Arial" charset="0"/>
              </a:rPr>
              <a:t>start </a:t>
            </a:r>
            <a:r>
              <a:rPr lang="ja-JP" altLang="en-US" sz="4400" i="0">
                <a:latin typeface="Arial" charset="0"/>
                <a:ea typeface="Arial" charset="0"/>
              </a:rPr>
              <a:t>with filing a request for mediation.</a:t>
            </a:r>
            <a:endParaRPr lang="ko-KR" altLang="en-US" sz="4400" i="0">
              <a:latin typeface="Arial" charset="0"/>
              <a:ea typeface="Arial" charset="0"/>
            </a:endParaRPr>
          </a:p>
          <a:p>
            <a:pPr marL="254000" indent="-254000">
              <a:lnSpc>
                <a:spcPct val="120000"/>
              </a:lnSpc>
              <a:spcBef>
                <a:spcPts val="0"/>
              </a:spcBef>
              <a:buFont typeface="Wingdings"/>
              <a:buChar char=""/>
            </a:pPr>
            <a:r>
              <a:rPr lang="ja-JP" altLang="en-US" sz="4400" i="0">
                <a:latin typeface="Arial" charset="0"/>
                <a:ea typeface="Arial" charset="0"/>
              </a:rPr>
              <a:t>An agreement between the parties to submit a request for mediation to the Tokyo/Osaka District Court is necessary (such an agreement </a:t>
            </a:r>
            <a:r>
              <a:rPr lang="en-US" altLang="ja-JP" sz="4400" i="0">
                <a:latin typeface="Arial" charset="0"/>
                <a:ea typeface="Arial" charset="0"/>
              </a:rPr>
              <a:t>will not be required any </a:t>
            </a:r>
            <a:r>
              <a:rPr lang="ja-JP" altLang="en-US" sz="4400" i="0">
                <a:latin typeface="Arial" charset="0"/>
                <a:ea typeface="Arial" charset="0"/>
              </a:rPr>
              <a:t>longer </a:t>
            </a:r>
            <a:r>
              <a:rPr lang="en-US" altLang="ja-JP" sz="4400" i="0">
                <a:latin typeface="Arial" charset="0"/>
                <a:ea typeface="Arial" charset="0"/>
              </a:rPr>
              <a:t>around</a:t>
            </a:r>
            <a:r>
              <a:rPr lang="ja-JP" altLang="en-US" sz="4400" i="0">
                <a:latin typeface="Arial" charset="0"/>
                <a:ea typeface="Arial" charset="0"/>
              </a:rPr>
              <a:t> after the middle of May 2026).</a:t>
            </a:r>
            <a:endParaRPr lang="ko-KR" altLang="en-US" sz="4400" i="0">
              <a:latin typeface="Arial" charset="0"/>
              <a:ea typeface="Arial" charset="0"/>
            </a:endParaRPr>
          </a:p>
          <a:p>
            <a:pPr marL="254000" indent="-254000">
              <a:lnSpc>
                <a:spcPct val="120000"/>
              </a:lnSpc>
              <a:spcBef>
                <a:spcPts val="0"/>
              </a:spcBef>
              <a:buClr>
                <a:srgbClr val="292934"/>
              </a:buClr>
              <a:buFont typeface="Wingdings"/>
              <a:buChar char=""/>
            </a:pP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A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requester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is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encouraged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to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provide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evidence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as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much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as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possible.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 </a:t>
            </a:r>
            <a:endParaRPr lang="ko-KR" altLang="en-US" sz="4400" i="0">
              <a:solidFill>
                <a:srgbClr val="FF0000"/>
              </a:solidFill>
              <a:latin typeface="Arial" charset="0"/>
              <a:ea typeface="Arial" charset="0"/>
            </a:endParaRPr>
          </a:p>
          <a:p>
            <a:pPr marL="254000" indent="-254000">
              <a:lnSpc>
                <a:spcPct val="120000"/>
              </a:lnSpc>
              <a:spcBef>
                <a:spcPts val="0"/>
              </a:spcBef>
              <a:buFont typeface="Wingdings"/>
              <a:buChar char=""/>
            </a:pPr>
            <a:r>
              <a:rPr lang="ja-JP" altLang="en-US" sz="4400" i="0">
                <a:latin typeface="Arial" charset="0"/>
                <a:ea typeface="Arial" charset="0"/>
              </a:rPr>
              <a:t>A mediation panel consi</a:t>
            </a:r>
            <a:r>
              <a:rPr lang="ja-JP" altLang="en-US" sz="4400" i="0">
                <a:latin typeface="Arial" charset="0"/>
                <a:ea typeface="Arial" charset="0"/>
              </a:rPr>
              <a:t>s</a:t>
            </a:r>
            <a:r>
              <a:rPr lang="ja-JP" altLang="en-US" sz="4400" i="0">
                <a:latin typeface="Arial" charset="0"/>
                <a:ea typeface="Arial" charset="0"/>
              </a:rPr>
              <a:t>ts of a judge of IP divisions and two mediation members (ex-IP judges, lawyers with IP expertise, patent attorneys).</a:t>
            </a:r>
            <a:endParaRPr lang="ko-KR" altLang="en-US" sz="4400" i="0">
              <a:latin typeface="Arial" charset="0"/>
              <a:ea typeface="Arial" charset="0"/>
            </a:endParaRPr>
          </a:p>
          <a:p>
            <a:pPr marL="254000" indent="-254000">
              <a:lnSpc>
                <a:spcPct val="120000"/>
              </a:lnSpc>
              <a:spcBef>
                <a:spcPts val="0"/>
              </a:spcBef>
              <a:buFont typeface="Wingdings"/>
              <a:buChar char=""/>
            </a:pPr>
            <a:r>
              <a:rPr lang="ja-JP" altLang="en-US" sz="4400" i="0">
                <a:latin typeface="Arial" charset="0"/>
                <a:ea typeface="Arial" charset="0"/>
              </a:rPr>
              <a:t>A mediation panel </a:t>
            </a:r>
            <a:r>
              <a:rPr lang="en-US" altLang="ja-JP" sz="4400" i="0">
                <a:latin typeface="Arial" charset="0"/>
                <a:ea typeface="Arial" charset="0"/>
              </a:rPr>
              <a:t>aims to </a:t>
            </a:r>
            <a:r>
              <a:rPr lang="ja-JP" altLang="en-US" sz="4400" i="0">
                <a:latin typeface="Arial" charset="0"/>
                <a:ea typeface="Arial" charset="0"/>
              </a:rPr>
              <a:t>deliver its view </a:t>
            </a:r>
            <a:r>
              <a:rPr lang="ja-JP" altLang="en-US" sz="4400" i="0">
                <a:solidFill>
                  <a:srgbClr val="FF0000"/>
                </a:solidFill>
                <a:latin typeface="Arial" charset="0"/>
                <a:ea typeface="Arial" charset="0"/>
              </a:rPr>
              <a:t>within three hearings</a:t>
            </a:r>
            <a:r>
              <a:rPr lang="ja-JP" altLang="en-US" sz="4400" i="0">
                <a:latin typeface="Arial" charset="0"/>
                <a:ea typeface="Arial" charset="0"/>
              </a:rPr>
              <a:t>.</a:t>
            </a:r>
            <a:endParaRPr lang="ko-KR" altLang="en-US" sz="4400" i="0">
              <a:latin typeface="Arial" charset="0"/>
              <a:ea typeface="Arial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6DC87E-15BB-53AB-CC90-4DE040F68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1740" y="6462395"/>
            <a:ext cx="882015" cy="396240"/>
          </a:xfrm>
        </p:spPr>
        <p:txBody>
          <a:bodyPr/>
          <a:lstStyle/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747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>
          <a:extLst>
            <a:ext uri="{FF2B5EF4-FFF2-40B4-BE49-F238E27FC236}">
              <a16:creationId xmlns:a16="http://schemas.microsoft.com/office/drawing/2014/main" id="{4C5D7E8C-513B-AB53-8BBF-EF7514D22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8EA7B7-778D-AD81-E36C-BF133859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3035"/>
            <a:ext cx="8923020" cy="1044575"/>
          </a:xfrm>
        </p:spPr>
        <p:txBody>
          <a:bodyPr/>
          <a:lstStyle/>
          <a:p>
            <a:r>
              <a:rPr lang="en-US" altLang="ja-JP" cap="none" spc="0" dirty="0">
                <a:latin typeface="+mn-lt"/>
              </a:rPr>
              <a:t>IP Mediation before the JIPAC</a:t>
            </a:r>
            <a:endParaRPr lang="ja-JP" altLang="en-US" cap="none" spc="0" dirty="0">
              <a:latin typeface="+mn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03C1A2-D58E-A946-3358-55BA5679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40485"/>
            <a:ext cx="8923020" cy="4785995"/>
          </a:xfrm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54000" indent="-254000">
              <a:spcBef>
                <a:spcPts val="0"/>
              </a:spcBef>
              <a:buFont typeface="Wingdings"/>
              <a:buChar char=""/>
            </a:pPr>
            <a:r>
              <a:rPr lang="en-US" altLang="ja-JP" i="0">
                <a:latin typeface="Arial" charset="0"/>
                <a:ea typeface="Arial" charset="0"/>
              </a:rPr>
              <a:t>Established as an ADR organization by the Japan </a:t>
            </a:r>
            <a:r>
              <a:rPr lang="ja-JP" altLang="ja-JP" i="0">
                <a:latin typeface="Arial" charset="0"/>
                <a:ea typeface="Arial" charset="0"/>
              </a:rPr>
              <a:t>F</a:t>
            </a:r>
            <a:r>
              <a:rPr lang="en-US" altLang="ja-JP">
                <a:latin typeface="Arial" charset="0"/>
                <a:ea typeface="Arial" charset="0"/>
              </a:rPr>
              <a:t>ederation</a:t>
            </a:r>
            <a:r>
              <a:rPr lang="ja-JP" altLang="ja-JP">
                <a:latin typeface="Arial" charset="0"/>
                <a:ea typeface="Arial" charset="0"/>
              </a:rPr>
              <a:t> </a:t>
            </a:r>
            <a:r>
              <a:rPr lang="ja-JP" altLang="ja-JP">
                <a:latin typeface="Arial" charset="0"/>
                <a:ea typeface="Arial" charset="0"/>
              </a:rPr>
              <a:t>of Bar</a:t>
            </a:r>
            <a:r>
              <a:rPr lang="en-US" altLang="ja-JP">
                <a:latin typeface="Arial" charset="0"/>
                <a:ea typeface="Arial" charset="0"/>
              </a:rPr>
              <a:t> Association </a:t>
            </a:r>
            <a:r>
              <a:rPr lang="en-US" altLang="ja-JP" i="0">
                <a:latin typeface="Arial" charset="0"/>
                <a:ea typeface="Arial" charset="0"/>
              </a:rPr>
              <a:t>and the Japan Patent Attorneys Association in 1998</a:t>
            </a:r>
            <a:endParaRPr lang="ko-KR" altLang="en-US" i="0">
              <a:latin typeface="Arial" charset="0"/>
              <a:ea typeface="Arial" charset="0"/>
            </a:endParaRPr>
          </a:p>
          <a:p>
            <a:pPr marL="254000" indent="-254000">
              <a:spcBef>
                <a:spcPts val="0"/>
              </a:spcBef>
              <a:buFont typeface="Wingdings"/>
              <a:buChar char=""/>
            </a:pPr>
            <a:r>
              <a:rPr lang="en-US" altLang="ja-JP" i="0">
                <a:latin typeface="Arial" charset="0"/>
                <a:ea typeface="Arial" charset="0"/>
              </a:rPr>
              <a:t>Handling IP mediation and arbitration (and JP domain disputes, etc.)</a:t>
            </a:r>
            <a:endParaRPr lang="ko-KR" altLang="en-US" i="0">
              <a:latin typeface="Arial" charset="0"/>
              <a:ea typeface="Arial" charset="0"/>
            </a:endParaRPr>
          </a:p>
          <a:p>
            <a:pPr marL="254000" indent="-254000">
              <a:spcBef>
                <a:spcPts val="0"/>
              </a:spcBef>
              <a:buFont typeface="Wingdings"/>
              <a:buChar char=""/>
            </a:pPr>
            <a:r>
              <a:rPr lang="en-US" altLang="ja-JP" i="0">
                <a:latin typeface="Arial" charset="0"/>
                <a:ea typeface="Arial" charset="0"/>
              </a:rPr>
              <a:t>Having candidates of mediators and arbitrations with IP expertise (IP lawyers, patent attorneys, IP professors, ex-IP judges)</a:t>
            </a:r>
            <a:endParaRPr lang="ko-KR" altLang="en-US" i="0">
              <a:latin typeface="Arial" charset="0"/>
              <a:ea typeface="Arial" charset="0"/>
            </a:endParaRPr>
          </a:p>
          <a:p>
            <a:pPr marL="254000" indent="-254000">
              <a:spcBef>
                <a:spcPts val="0"/>
              </a:spcBef>
              <a:buFont typeface="Wingdings"/>
              <a:buChar char=""/>
            </a:pPr>
            <a:r>
              <a:rPr lang="ja-JP" altLang="en-US" sz="2800">
                <a:latin typeface="Arial" charset="0"/>
                <a:ea typeface="Arial" charset="0"/>
              </a:rPr>
              <a:t>1</a:t>
            </a:r>
            <a:r>
              <a:rPr lang="ja-JP" altLang="en-US" sz="2800">
                <a:latin typeface="Arial" charset="0"/>
                <a:ea typeface="Arial" charset="0"/>
              </a:rPr>
              <a:t> </a:t>
            </a:r>
            <a:r>
              <a:rPr lang="ja-JP" altLang="en-US" sz="2800">
                <a:latin typeface="Arial" charset="0"/>
                <a:ea typeface="Arial" charset="0"/>
              </a:rPr>
              <a:t>~</a:t>
            </a:r>
            <a:r>
              <a:rPr lang="ja-JP" altLang="en-US" sz="2800">
                <a:latin typeface="Arial" charset="0"/>
                <a:ea typeface="Arial" charset="0"/>
              </a:rPr>
              <a:t> </a:t>
            </a:r>
            <a:r>
              <a:rPr lang="ja-JP" altLang="en-US" sz="2800">
                <a:latin typeface="Arial" charset="0"/>
                <a:ea typeface="Arial" charset="0"/>
              </a:rPr>
              <a:t>5</a:t>
            </a:r>
            <a:r>
              <a:rPr lang="ja-JP" altLang="en-US" sz="2800">
                <a:latin typeface="Arial" charset="0"/>
                <a:ea typeface="Arial" charset="0"/>
              </a:rPr>
              <a:t> </a:t>
            </a:r>
            <a:r>
              <a:rPr lang="ja-JP" altLang="en-US" sz="2800">
                <a:latin typeface="Arial" charset="0"/>
                <a:ea typeface="Arial" charset="0"/>
              </a:rPr>
              <a:t>mediation</a:t>
            </a:r>
            <a:r>
              <a:rPr lang="ja-JP" altLang="en-US" sz="2800">
                <a:latin typeface="Arial" charset="0"/>
                <a:ea typeface="Arial" charset="0"/>
              </a:rPr>
              <a:t> </a:t>
            </a:r>
            <a:r>
              <a:rPr lang="ja-JP" altLang="en-US" sz="2800">
                <a:latin typeface="Arial" charset="0"/>
                <a:ea typeface="Arial" charset="0"/>
              </a:rPr>
              <a:t>cases</a:t>
            </a:r>
            <a:r>
              <a:rPr lang="ja-JP" altLang="en-US" sz="2800">
                <a:latin typeface="Arial" charset="0"/>
                <a:ea typeface="Arial" charset="0"/>
              </a:rPr>
              <a:t> </a:t>
            </a:r>
            <a:r>
              <a:rPr lang="ja-JP" altLang="en-US" sz="2800">
                <a:latin typeface="Arial" charset="0"/>
                <a:ea typeface="Arial" charset="0"/>
              </a:rPr>
              <a:t>per</a:t>
            </a:r>
            <a:r>
              <a:rPr lang="ja-JP" altLang="en-US" sz="2800">
                <a:latin typeface="Arial" charset="0"/>
                <a:ea typeface="Arial" charset="0"/>
              </a:rPr>
              <a:t> </a:t>
            </a:r>
            <a:r>
              <a:rPr lang="ja-JP" altLang="en-US" sz="2800">
                <a:latin typeface="Arial" charset="0"/>
                <a:ea typeface="Arial" charset="0"/>
              </a:rPr>
              <a:t>year</a:t>
            </a:r>
            <a:r>
              <a:rPr lang="ja-JP" altLang="en-US" sz="2800">
                <a:latin typeface="Arial" charset="0"/>
                <a:ea typeface="Arial" charset="0"/>
              </a:rPr>
              <a:t> </a:t>
            </a:r>
            <a:r>
              <a:rPr lang="ja-JP" altLang="en-US" sz="2800">
                <a:latin typeface="Arial" charset="0"/>
                <a:ea typeface="Arial" charset="0"/>
              </a:rPr>
              <a:t>in</a:t>
            </a:r>
            <a:r>
              <a:rPr lang="ja-JP" altLang="en-US" sz="2800">
                <a:latin typeface="Arial" charset="0"/>
                <a:ea typeface="Arial" charset="0"/>
              </a:rPr>
              <a:t> </a:t>
            </a:r>
            <a:r>
              <a:rPr lang="ja-JP" altLang="en-US" sz="2800">
                <a:latin typeface="Arial" charset="0"/>
                <a:ea typeface="Arial" charset="0"/>
              </a:rPr>
              <a:t>recent</a:t>
            </a:r>
            <a:r>
              <a:rPr lang="ja-JP" altLang="en-US" sz="2800">
                <a:latin typeface="Arial" charset="0"/>
                <a:ea typeface="Arial" charset="0"/>
              </a:rPr>
              <a:t> </a:t>
            </a:r>
            <a:r>
              <a:rPr lang="ja-JP" altLang="en-US" sz="2800">
                <a:latin typeface="Arial" charset="0"/>
                <a:ea typeface="Arial" charset="0"/>
              </a:rPr>
              <a:t>years</a:t>
            </a:r>
            <a:endParaRPr lang="ko-KR" altLang="en-US" sz="2800">
              <a:latin typeface="Arial" charset="0"/>
              <a:ea typeface="Arial" charset="0"/>
            </a:endParaRPr>
          </a:p>
          <a:p>
            <a:pPr marL="254000" indent="-254000">
              <a:spcBef>
                <a:spcPts val="0"/>
              </a:spcBef>
              <a:buFont typeface="Wingdings"/>
              <a:buChar char=""/>
            </a:pPr>
            <a:endParaRPr lang="ko-KR" altLang="en-US" i="0">
              <a:latin typeface="Arial" charset="0"/>
              <a:ea typeface="Arial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60DBCD-DBAE-4801-3A66-E7AC109F5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1740" y="6462395"/>
            <a:ext cx="882015" cy="396240"/>
          </a:xfrm>
        </p:spPr>
        <p:txBody>
          <a:bodyPr/>
          <a:lstStyle/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1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C2B4F0-75B2-84B0-3B81-D1E623806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3F4E1F-D4ED-426A-E0FE-0260F6F2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cap="none" spc="0" dirty="0">
                <a:latin typeface="+mn-lt"/>
              </a:rPr>
              <a:t>IP Mediation before the JIPAC</a:t>
            </a:r>
            <a:endParaRPr lang="ja-JP" altLang="en-US" cap="none" spc="0" dirty="0">
              <a:latin typeface="+mn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AC0A57-CF7B-50AD-ECF1-AF05F477C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4000" indent="-254000">
              <a:buClr>
                <a:schemeClr val="tx1"/>
              </a:buClr>
              <a:buFont typeface="Wingdings"/>
              <a:buChar char=""/>
            </a:pPr>
            <a:r>
              <a:rPr lang="ja-JP" altLang="en-US" sz="2800" dirty="0">
                <a:solidFill>
                  <a:srgbClr val="FF0000"/>
                </a:solidFill>
                <a:latin typeface="Arial" charset="0"/>
                <a:ea typeface="Arial" charset="0"/>
              </a:rPr>
              <a:t>English </a:t>
            </a:r>
            <a:r>
              <a:rPr lang="ja-JP" altLang="en-US" sz="2800" dirty="0">
                <a:latin typeface="Arial" charset="0"/>
                <a:ea typeface="Arial" charset="0"/>
              </a:rPr>
              <a:t>is (partially) </a:t>
            </a:r>
            <a:r>
              <a:rPr lang="ja-JP" altLang="en-US" sz="2800" dirty="0">
                <a:solidFill>
                  <a:srgbClr val="FF0000"/>
                </a:solidFill>
                <a:latin typeface="Arial" charset="0"/>
                <a:ea typeface="Arial" charset="0"/>
              </a:rPr>
              <a:t>available</a:t>
            </a:r>
            <a:r>
              <a:rPr lang="ja-JP" altLang="en-US" sz="2800" dirty="0">
                <a:latin typeface="Arial" charset="0"/>
                <a:ea typeface="Arial" charset="0"/>
              </a:rPr>
              <a:t>.</a:t>
            </a:r>
            <a:endParaRPr lang="en-US" altLang="ja-JP" sz="2800" dirty="0">
              <a:latin typeface="Arial" charset="0"/>
              <a:ea typeface="Arial" charset="0"/>
            </a:endParaRPr>
          </a:p>
          <a:p>
            <a:pPr marL="254000" indent="-254000">
              <a:buClr>
                <a:schemeClr val="tx1"/>
              </a:buClr>
              <a:buFont typeface="Wingdings"/>
              <a:buChar char=""/>
            </a:pPr>
            <a:r>
              <a:rPr lang="en-US" altLang="ko-KR" dirty="0">
                <a:latin typeface="Arial" charset="0"/>
                <a:ea typeface="Arial" charset="0"/>
              </a:rPr>
              <a:t>With an </a:t>
            </a:r>
            <a:r>
              <a:rPr lang="en-US" altLang="ko-KR" u="sng" dirty="0">
                <a:latin typeface="Arial" charset="0"/>
                <a:ea typeface="Arial" charset="0"/>
              </a:rPr>
              <a:t>agreement between the parties</a:t>
            </a:r>
            <a:r>
              <a:rPr lang="en-US" altLang="ko-KR" dirty="0">
                <a:latin typeface="Arial" charset="0"/>
                <a:ea typeface="Arial" charset="0"/>
              </a:rPr>
              <a:t>, </a:t>
            </a:r>
            <a:r>
              <a:rPr lang="en-US" altLang="ko-KR" dirty="0">
                <a:solidFill>
                  <a:srgbClr val="FF0000"/>
                </a:solidFill>
                <a:latin typeface="Arial" charset="0"/>
                <a:ea typeface="Arial" charset="0"/>
              </a:rPr>
              <a:t>an IP-related dispute outside Japan </a:t>
            </a:r>
            <a:r>
              <a:rPr lang="en-US" altLang="ko-KR" dirty="0">
                <a:latin typeface="Arial" charset="0"/>
                <a:ea typeface="Arial" charset="0"/>
              </a:rPr>
              <a:t>can be handled in mediation (and arbitration) before the JIPAC.</a:t>
            </a:r>
            <a:endParaRPr lang="ko-KR" altLang="en-US" sz="2800" dirty="0">
              <a:latin typeface="Arial" charset="0"/>
              <a:ea typeface="Arial" charset="0"/>
            </a:endParaRPr>
          </a:p>
          <a:p>
            <a:pPr marL="254000" indent="-254000">
              <a:buFont typeface="Wingdings"/>
              <a:buChar char=""/>
            </a:pPr>
            <a:r>
              <a:rPr lang="ja-JP" altLang="en-US" sz="2800" dirty="0">
                <a:latin typeface="Arial" charset="0"/>
                <a:ea typeface="Arial" charset="0"/>
              </a:rPr>
              <a:t>Suitable for parties who do not wish to go to the court</a:t>
            </a:r>
            <a:endParaRPr lang="en-US" altLang="ja-JP" i="0" dirty="0">
              <a:latin typeface="Arial" charset="0"/>
              <a:ea typeface="Arial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CDBDF8-701A-DC92-7D8B-DF28F5C1D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2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>
          <a:extLst>
            <a:ext uri="{FF2B5EF4-FFF2-40B4-BE49-F238E27FC236}">
              <a16:creationId xmlns:a16="http://schemas.microsoft.com/office/drawing/2014/main" id="{10E37B37-B559-6407-7FF4-C49FB265E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2A68F3-F9BC-B552-79E0-282210FBC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3035"/>
            <a:ext cx="8923020" cy="1044575"/>
          </a:xfrm>
        </p:spPr>
        <p:txBody>
          <a:bodyPr/>
          <a:lstStyle/>
          <a:p>
            <a:r>
              <a:rPr lang="en-US" altLang="ja-JP" cap="none" spc="0" dirty="0">
                <a:latin typeface="+mn-lt"/>
              </a:rPr>
              <a:t>IP Mediation before the JIPAC</a:t>
            </a:r>
            <a:endParaRPr lang="ja-JP" altLang="en-US" cap="none" spc="0" dirty="0">
              <a:latin typeface="+mn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77FB56-92DE-AFBD-6107-C241CD7E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40485"/>
            <a:ext cx="8923020" cy="4785995"/>
          </a:xfrm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54000" indent="-254000">
              <a:buFont typeface="Wingdings"/>
              <a:buChar char=""/>
            </a:pPr>
            <a:r>
              <a:rPr lang="en-US" altLang="ja-JP" sz="2800">
                <a:latin typeface="Arial" charset="0"/>
                <a:ea typeface="Arial" charset="0"/>
              </a:rPr>
              <a:t>The procedures start with filing a request for mediation.</a:t>
            </a:r>
            <a:endParaRPr lang="ko-KR" altLang="en-US" sz="2800">
              <a:latin typeface="Arial" charset="0"/>
              <a:ea typeface="Arial" charset="0"/>
            </a:endParaRPr>
          </a:p>
          <a:p>
            <a:pPr marL="254000" indent="-254000">
              <a:buFont typeface="Wingdings"/>
              <a:buChar char=""/>
            </a:pPr>
            <a:r>
              <a:rPr lang="en-US" altLang="ja-JP" sz="2800">
                <a:latin typeface="Arial" charset="0"/>
                <a:ea typeface="Arial" charset="0"/>
              </a:rPr>
              <a:t>Generally, two mediators are appointed from the list of mediator candidates. In appointing mediators, the JIPAC checks whether there is </a:t>
            </a:r>
            <a:r>
              <a:rPr lang="en-US" altLang="ja-JP">
                <a:latin typeface="Arial" charset="0"/>
                <a:ea typeface="Arial" charset="0"/>
              </a:rPr>
              <a:t>no </a:t>
            </a:r>
            <a:r>
              <a:rPr lang="en-US" altLang="ja-JP" sz="2800">
                <a:latin typeface="Arial" charset="0"/>
                <a:ea typeface="Arial" charset="0"/>
              </a:rPr>
              <a:t>conflict of interest.</a:t>
            </a:r>
            <a:endParaRPr lang="ko-KR" altLang="en-US" sz="2800">
              <a:latin typeface="Arial" charset="0"/>
              <a:ea typeface="Arial" charset="0"/>
            </a:endParaRPr>
          </a:p>
          <a:p>
            <a:pPr marL="254000" indent="-254000">
              <a:buFont typeface="Wingdings"/>
              <a:buChar char=""/>
            </a:pPr>
            <a:r>
              <a:rPr lang="en-US" altLang="ja-JP" sz="2800">
                <a:latin typeface="Arial" charset="0"/>
                <a:ea typeface="Arial" charset="0"/>
              </a:rPr>
              <a:t>Mediators aim to settle the dispute </a:t>
            </a:r>
            <a:r>
              <a:rPr lang="en-US" altLang="ja-JP" sz="2800">
                <a:solidFill>
                  <a:srgbClr val="FF0000"/>
                </a:solidFill>
                <a:latin typeface="Arial" charset="0"/>
                <a:ea typeface="Arial" charset="0"/>
              </a:rPr>
              <a:t>within 3 hearings and within 6 months from the first hearing</a:t>
            </a:r>
            <a:r>
              <a:rPr lang="en-US" altLang="ja-JP" sz="2800">
                <a:latin typeface="Arial" charset="0"/>
                <a:ea typeface="Arial" charset="0"/>
              </a:rPr>
              <a:t>.</a:t>
            </a:r>
            <a:endParaRPr lang="ko-KR" altLang="en-US" sz="2800">
              <a:latin typeface="Arial" charset="0"/>
              <a:ea typeface="Arial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7EAC80-5756-95F5-23DF-0F098E4C3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1740" y="6462395"/>
            <a:ext cx="882015" cy="396240"/>
          </a:xfrm>
        </p:spPr>
        <p:txBody>
          <a:bodyPr/>
          <a:lstStyle/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637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>
          <a:extLst>
            <a:ext uri="{FF2B5EF4-FFF2-40B4-BE49-F238E27FC236}">
              <a16:creationId xmlns:a16="http://schemas.microsoft.com/office/drawing/2014/main" id="{DB426149-563C-5B80-D87B-C489DAD45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087A2C-1CFA-E63E-ED40-574E99A6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53035"/>
            <a:ext cx="8923020" cy="1044575"/>
          </a:xfrm>
        </p:spPr>
        <p:txBody>
          <a:bodyPr/>
          <a:lstStyle/>
          <a:p>
            <a:r>
              <a:rPr lang="en-US" altLang="ja-JP" cap="none" spc="0" dirty="0">
                <a:latin typeface="+mn-lt"/>
              </a:rPr>
              <a:t>IP Arbitration</a:t>
            </a:r>
            <a:endParaRPr lang="ja-JP" altLang="en-US" cap="none" spc="0" dirty="0">
              <a:latin typeface="+mn-lt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C998D9-0612-A12B-C66B-1C5773B80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40485"/>
            <a:ext cx="8923020" cy="4785995"/>
          </a:xfrm>
        </p:spPr>
        <p:txBody>
          <a:bodyPr wrap="square" lIns="91440" tIns="45720" rIns="91440" bIns="45720" numCol="1" vert="horz" anchor="t">
            <a:normAutofit fontScale="100000" lnSpcReduction="0"/>
          </a:bodyPr>
          <a:lstStyle/>
          <a:p>
            <a:pPr marL="254000" indent="-254000">
              <a:buFont typeface="Wingdings"/>
              <a:buChar char=""/>
            </a:pPr>
            <a:r>
              <a:rPr lang="en-US" altLang="ja-JP" sz="2800">
                <a:latin typeface="Arial" charset="0"/>
                <a:ea typeface="Arial" charset="0"/>
              </a:rPr>
              <a:t>Low number </a:t>
            </a:r>
            <a:r>
              <a:rPr lang="en-US" altLang="ja-JP">
                <a:latin typeface="Arial" charset="0"/>
                <a:ea typeface="Arial" charset="0"/>
              </a:rPr>
              <a:t>of arbitration cases in Japan</a:t>
            </a:r>
            <a:endParaRPr lang="ko-KR" altLang="en-US">
              <a:latin typeface="Arial" charset="0"/>
              <a:ea typeface="Arial" charset="0"/>
            </a:endParaRPr>
          </a:p>
          <a:p>
            <a:pPr marL="254000" indent="-254000">
              <a:buFont typeface="Wingdings"/>
              <a:buChar char=""/>
            </a:pPr>
            <a:r>
              <a:rPr lang="en-US" altLang="ja-JP">
                <a:latin typeface="Arial" charset="0"/>
                <a:ea typeface="Arial" charset="0"/>
              </a:rPr>
              <a:t>Recent </a:t>
            </a:r>
            <a:r>
              <a:rPr lang="en-US" altLang="ja-JP" sz="2800">
                <a:latin typeface="Arial" charset="0"/>
                <a:ea typeface="Arial" charset="0"/>
              </a:rPr>
              <a:t>efforts to stimulate international arbitration in Japan (including IP-related international arbitration</a:t>
            </a:r>
            <a:r>
              <a:rPr lang="ja-JP" altLang="ja-JP" sz="2800">
                <a:latin typeface="Arial" charset="0"/>
                <a:ea typeface="Arial" charset="0"/>
              </a:rPr>
              <a:t> </a:t>
            </a:r>
            <a:r>
              <a:rPr lang="ja-JP" altLang="ja-JP" sz="2800">
                <a:latin typeface="Arial" charset="0"/>
                <a:ea typeface="Arial" charset="0"/>
              </a:rPr>
              <a:t>such as </a:t>
            </a:r>
            <a:r>
              <a:rPr lang="ja-JP" altLang="ja-JP" sz="2800">
                <a:latin typeface="Arial" charset="0"/>
                <a:ea typeface="Arial" charset="0"/>
              </a:rPr>
              <a:t>a</a:t>
            </a:r>
            <a:r>
              <a:rPr lang="ja-JP" altLang="ja-JP" sz="2800">
                <a:latin typeface="Arial" charset="0"/>
                <a:ea typeface="Arial" charset="0"/>
              </a:rPr>
              <a:t>r</a:t>
            </a:r>
            <a:r>
              <a:rPr lang="ja-JP" altLang="ja-JP" sz="2800">
                <a:latin typeface="Arial" charset="0"/>
                <a:ea typeface="Arial" charset="0"/>
              </a:rPr>
              <a:t>b</a:t>
            </a:r>
            <a:r>
              <a:rPr lang="ja-JP" altLang="ja-JP" sz="2800">
                <a:latin typeface="Arial" charset="0"/>
                <a:ea typeface="Arial" charset="0"/>
              </a:rPr>
              <a:t>itrat</a:t>
            </a:r>
            <a:r>
              <a:rPr lang="ja-JP" altLang="ja-JP" sz="2800">
                <a:latin typeface="Arial" charset="0"/>
                <a:ea typeface="Arial" charset="0"/>
              </a:rPr>
              <a:t>i</a:t>
            </a:r>
            <a:r>
              <a:rPr lang="ja-JP" altLang="ja-JP" sz="2800">
                <a:latin typeface="Arial" charset="0"/>
                <a:ea typeface="Arial" charset="0"/>
              </a:rPr>
              <a:t>on for S</a:t>
            </a:r>
            <a:r>
              <a:rPr lang="ja-JP" altLang="ja-JP" sz="2800">
                <a:latin typeface="Arial" charset="0"/>
                <a:ea typeface="Arial" charset="0"/>
              </a:rPr>
              <a:t>E</a:t>
            </a:r>
            <a:r>
              <a:rPr lang="ja-JP" altLang="ja-JP" sz="2800">
                <a:latin typeface="Arial" charset="0"/>
                <a:ea typeface="Arial" charset="0"/>
              </a:rPr>
              <a:t>P/FRAND disuput</a:t>
            </a:r>
            <a:r>
              <a:rPr lang="ja-JP" altLang="ja-JP" sz="2800">
                <a:latin typeface="Arial" charset="0"/>
                <a:ea typeface="Arial" charset="0"/>
              </a:rPr>
              <a:t>e</a:t>
            </a:r>
            <a:r>
              <a:rPr lang="ja-JP" altLang="ja-JP" sz="2800">
                <a:latin typeface="Arial" charset="0"/>
                <a:ea typeface="Arial" charset="0"/>
              </a:rPr>
              <a:t>s</a:t>
            </a:r>
            <a:r>
              <a:rPr lang="en-US" altLang="ja-JP" sz="2800">
                <a:latin typeface="Arial" charset="0"/>
                <a:ea typeface="Arial" charset="0"/>
              </a:rPr>
              <a:t>)</a:t>
            </a:r>
            <a:endParaRPr lang="ko-KR" altLang="en-US" sz="2800">
              <a:latin typeface="Arial" charset="0"/>
              <a:ea typeface="Arial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1ACF8B-BB43-A545-9C40-45BDE820C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1740" y="6462395"/>
            <a:ext cx="882015" cy="396240"/>
          </a:xfrm>
        </p:spPr>
        <p:txBody>
          <a:bodyPr/>
          <a:lstStyle/>
          <a:p>
            <a:pPr>
              <a:defRPr/>
            </a:pPr>
            <a:fld id="{3F8DAB31-E8AC-48DC-9515-91AB8F768AEF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43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1">
  <a:themeElements>
    <a:clrScheme name="Hogan Lovells">
      <a:dk1>
        <a:sysClr val="windowText" lastClr="000000"/>
      </a:dk1>
      <a:lt1>
        <a:srgbClr val="FFFFFF"/>
      </a:lt1>
      <a:dk2>
        <a:srgbClr val="1F497D"/>
      </a:dk2>
      <a:lt2>
        <a:srgbClr val="BED600"/>
      </a:lt2>
      <a:accent1>
        <a:srgbClr val="005A8C"/>
      </a:accent1>
      <a:accent2>
        <a:srgbClr val="4B116F"/>
      </a:accent2>
      <a:accent3>
        <a:srgbClr val="567632"/>
      </a:accent3>
      <a:accent4>
        <a:srgbClr val="EF8200"/>
      </a:accent4>
      <a:accent5>
        <a:srgbClr val="00AAD2"/>
      </a:accent5>
      <a:accent6>
        <a:srgbClr val="F32837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ogan Lovel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gan Lovel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gan Lovells 13">
        <a:dk1>
          <a:srgbClr val="000000"/>
        </a:dk1>
        <a:lt1>
          <a:srgbClr val="FFFFFF"/>
        </a:lt1>
        <a:dk2>
          <a:srgbClr val="000000"/>
        </a:dk2>
        <a:lt2>
          <a:srgbClr val="EF8200"/>
        </a:lt2>
        <a:accent1>
          <a:srgbClr val="B6ACA7"/>
        </a:accent1>
        <a:accent2>
          <a:srgbClr val="005A8C"/>
        </a:accent2>
        <a:accent3>
          <a:srgbClr val="FFFFFF"/>
        </a:accent3>
        <a:accent4>
          <a:srgbClr val="000000"/>
        </a:accent4>
        <a:accent5>
          <a:srgbClr val="D7D2D0"/>
        </a:accent5>
        <a:accent6>
          <a:srgbClr val="00517E"/>
        </a:accent6>
        <a:hlink>
          <a:srgbClr val="00BEB7"/>
        </a:hlink>
        <a:folHlink>
          <a:srgbClr val="9848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Essentia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06AD14DC0E52448DCDB807FD4EDDF3" ma:contentTypeVersion="2" ma:contentTypeDescription="新しいドキュメントを作成します。" ma:contentTypeScope="" ma:versionID="46c5ad4fdd7a22859dfcb15b589e9f2b">
  <xsd:schema xmlns:xsd="http://www.w3.org/2001/XMLSchema" xmlns:xs="http://www.w3.org/2001/XMLSchema" xmlns:p="http://schemas.microsoft.com/office/2006/metadata/properties" xmlns:ns2="ebb91005-ca53-4315-82a0-cae5ae324cbc" targetNamespace="http://schemas.microsoft.com/office/2006/metadata/properties" ma:root="true" ma:fieldsID="60b4363122a8a7f80f21f39460106c86" ns2:_="">
    <xsd:import namespace="ebb91005-ca53-4315-82a0-cae5ae324cb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91005-ca53-4315-82a0-cae5ae324c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4777A6-F30A-480C-A4A5-E5E4350EB1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FD3B32-BA1B-46E1-AEA2-8FA1B99CB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91005-ca53-4315-82a0-cae5ae324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BA98D-7195-43A9-9EEB-7D4755EAC776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bb91005-ca53-4315-82a0-cae5ae324cb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Company>Lovells</Company>
  <DocSecurity>0</DocSecurity>
  <HyperlinksChanged>false</HyperlinksChanged>
  <Lines>0</Lines>
  <LinksUpToDate>false</LinksUpToDate>
  <Pages>10</Pages>
  <Paragraphs>59</Paragraphs>
  <Words>557</Words>
  <TotalTime>0</TotalTime>
  <MMClips>0</MMClip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Masahito Imai</dc:creator>
  <cp:lastModifiedBy>mshti</cp:lastModifiedBy>
  <dc:title>PowerPoint プレゼンテーション</dc:title>
  <cp:version>10.115.183.53563</cp:version>
  <dcterms:modified xsi:type="dcterms:W3CDTF">2025-02-09T15:45:32Z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dentials">
    <vt:bool>true</vt:bool>
  </property>
  <property fmtid="{D5CDD505-2E9C-101B-9397-08002B2CF9AE}" pid="3" name="ContentTypeId">
    <vt:lpwstr>0x0101007E06AD14DC0E52448DCDB807FD4EDDF3</vt:lpwstr>
  </property>
  <property fmtid="{D5CDD505-2E9C-101B-9397-08002B2CF9AE}" pid="4" name="Office">
    <vt:lpwstr/>
  </property>
  <property fmtid="{D5CDD505-2E9C-101B-9397-08002B2CF9AE}" pid="5" name="DocumentType">
    <vt:lpwstr>74;#Credentials|0156fc30-481c-4624-8366-f322b880d946</vt:lpwstr>
  </property>
  <property fmtid="{D5CDD505-2E9C-101B-9397-08002B2CF9AE}" pid="6" name="fltrDirLocations_Dyn">
    <vt:lpwstr>197;#All|00862017-71fe-4097-a598-5cc4206b131e;#122;#Beijing|095dc8eb-4948-421b-b37c-333b29cd5519;#115;#Hong Kong|b49923a8-7b48-4fb5-83e8-7b6fdee1ae3f;#124;#Shanghai|e87687ed-31a9-4e29-aafb-7b916829fdf5;#269;#Tokyo|3563f596-bec6-4864-83e7-e965af4d07de;#117</vt:lpwstr>
  </property>
  <property fmtid="{D5CDD505-2E9C-101B-9397-08002B2CF9AE}" pid="7" name="PracticeArea">
    <vt:lpwstr>338;#Mergers and Acquisitions|7875b3f8-2f61-4c76-831d-6fb157121ccb</vt:lpwstr>
  </property>
  <property fmtid="{D5CDD505-2E9C-101B-9397-08002B2CF9AE}" pid="8" name="ContentLanguage">
    <vt:lpwstr>73;#English|49559a54-2f3a-42d6-a6bd-8c466a5f24a9</vt:lpwstr>
  </property>
  <property fmtid="{D5CDD505-2E9C-101B-9397-08002B2CF9AE}" pid="9" name="Industry">
    <vt:lpwstr/>
  </property>
</Properties>
</file>